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10287000" cx="18288000"/>
  <p:notesSz cx="6858000" cy="9144000"/>
  <p:embeddedFontLst>
    <p:embeddedFont>
      <p:font typeface="Poppins"/>
      <p:regular r:id="rId17"/>
      <p:bold r:id="rId18"/>
      <p:italic r:id="rId19"/>
      <p:boldItalic r:id="rId20"/>
    </p:embeddedFont>
    <p:embeddedFont>
      <p:font typeface="Open Sans"/>
      <p:bold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r:id="rId23" roundtripDataSignature="AMtx7mh0ggmE/OKzfNF3CtNIyeH/R59vK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oppins-boldItalic.fntdata"/><Relationship Id="rId11" Type="http://schemas.openxmlformats.org/officeDocument/2006/relationships/slide" Target="slides/slide6.xml"/><Relationship Id="rId22" Type="http://schemas.openxmlformats.org/officeDocument/2006/relationships/font" Target="fonts/OpenSans-boldItalic.fntdata"/><Relationship Id="rId10" Type="http://schemas.openxmlformats.org/officeDocument/2006/relationships/slide" Target="slides/slide5.xml"/><Relationship Id="rId21" Type="http://schemas.openxmlformats.org/officeDocument/2006/relationships/font" Target="fonts/OpenSans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customschemas.google.com/relationships/presentationmetadata" Target="meta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Poppins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Poppins-italic.fntdata"/><Relationship Id="rId6" Type="http://schemas.openxmlformats.org/officeDocument/2006/relationships/slide" Target="slides/slide1.xml"/><Relationship Id="rId18" Type="http://schemas.openxmlformats.org/officeDocument/2006/relationships/font" Target="fonts/Poppins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1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2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3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3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4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4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5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6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6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7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17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8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18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18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18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0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0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0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1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1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1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2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2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Relationship Id="rId4" Type="http://schemas.openxmlformats.org/officeDocument/2006/relationships/image" Target="../media/image3.png"/><Relationship Id="rId5" Type="http://schemas.openxmlformats.org/officeDocument/2006/relationships/image" Target="../media/image11.png"/><Relationship Id="rId6" Type="http://schemas.openxmlformats.org/officeDocument/2006/relationships/image" Target="../media/image1.png"/><Relationship Id="rId7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31.png"/><Relationship Id="rId5" Type="http://schemas.openxmlformats.org/officeDocument/2006/relationships/image" Target="../media/image29.png"/><Relationship Id="rId6" Type="http://schemas.openxmlformats.org/officeDocument/2006/relationships/image" Target="../media/image2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Relationship Id="rId4" Type="http://schemas.openxmlformats.org/officeDocument/2006/relationships/image" Target="../media/image35.png"/><Relationship Id="rId5" Type="http://schemas.openxmlformats.org/officeDocument/2006/relationships/image" Target="../media/image3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4.png"/><Relationship Id="rId5" Type="http://schemas.openxmlformats.org/officeDocument/2006/relationships/image" Target="../media/image9.png"/><Relationship Id="rId6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20.png"/><Relationship Id="rId5" Type="http://schemas.openxmlformats.org/officeDocument/2006/relationships/image" Target="../media/image22.png"/><Relationship Id="rId6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png"/><Relationship Id="rId4" Type="http://schemas.openxmlformats.org/officeDocument/2006/relationships/image" Target="../media/image16.png"/><Relationship Id="rId5" Type="http://schemas.openxmlformats.org/officeDocument/2006/relationships/image" Target="../media/image19.png"/><Relationship Id="rId6" Type="http://schemas.openxmlformats.org/officeDocument/2006/relationships/image" Target="../media/image30.png"/><Relationship Id="rId7" Type="http://schemas.openxmlformats.org/officeDocument/2006/relationships/image" Target="../media/image2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Relationship Id="rId4" Type="http://schemas.openxmlformats.org/officeDocument/2006/relationships/image" Target="../media/image13.png"/><Relationship Id="rId5" Type="http://schemas.openxmlformats.org/officeDocument/2006/relationships/image" Target="../media/image36.png"/><Relationship Id="rId6" Type="http://schemas.openxmlformats.org/officeDocument/2006/relationships/image" Target="../media/image3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7.png"/><Relationship Id="rId4" Type="http://schemas.openxmlformats.org/officeDocument/2006/relationships/image" Target="../media/image32.png"/><Relationship Id="rId9" Type="http://schemas.openxmlformats.org/officeDocument/2006/relationships/image" Target="../media/image21.png"/><Relationship Id="rId5" Type="http://schemas.openxmlformats.org/officeDocument/2006/relationships/image" Target="../media/image18.png"/><Relationship Id="rId6" Type="http://schemas.openxmlformats.org/officeDocument/2006/relationships/image" Target="../media/image27.png"/><Relationship Id="rId7" Type="http://schemas.openxmlformats.org/officeDocument/2006/relationships/image" Target="../media/image41.png"/><Relationship Id="rId8" Type="http://schemas.openxmlformats.org/officeDocument/2006/relationships/image" Target="../media/image2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7.png"/><Relationship Id="rId4" Type="http://schemas.openxmlformats.org/officeDocument/2006/relationships/image" Target="../media/image32.png"/><Relationship Id="rId5" Type="http://schemas.openxmlformats.org/officeDocument/2006/relationships/image" Target="../media/image18.png"/><Relationship Id="rId6" Type="http://schemas.openxmlformats.org/officeDocument/2006/relationships/image" Target="../media/image27.png"/><Relationship Id="rId7" Type="http://schemas.openxmlformats.org/officeDocument/2006/relationships/image" Target="../media/image41.png"/><Relationship Id="rId8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5EC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oogle Shape;84;p1"/>
          <p:cNvGrpSpPr/>
          <p:nvPr/>
        </p:nvGrpSpPr>
        <p:grpSpPr>
          <a:xfrm>
            <a:off x="-1343965" y="-109255"/>
            <a:ext cx="20975930" cy="10505509"/>
            <a:chOff x="0" y="0"/>
            <a:chExt cx="27967906" cy="14007346"/>
          </a:xfrm>
        </p:grpSpPr>
        <p:sp>
          <p:nvSpPr>
            <p:cNvPr id="85" name="Google Shape;85;p1"/>
            <p:cNvSpPr/>
            <p:nvPr/>
          </p:nvSpPr>
          <p:spPr>
            <a:xfrm>
              <a:off x="0" y="0"/>
              <a:ext cx="14007346" cy="14007346"/>
            </a:xfrm>
            <a:custGeom>
              <a:rect b="b" l="l" r="r" t="t"/>
              <a:pathLst>
                <a:path extrusionOk="0" h="14007346" w="14007346">
                  <a:moveTo>
                    <a:pt x="0" y="0"/>
                  </a:moveTo>
                  <a:lnTo>
                    <a:pt x="14007346" y="0"/>
                  </a:lnTo>
                  <a:lnTo>
                    <a:pt x="14007346" y="14007346"/>
                  </a:lnTo>
                  <a:lnTo>
                    <a:pt x="0" y="14007346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 amt="6999"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86" name="Google Shape;86;p1"/>
            <p:cNvSpPr/>
            <p:nvPr/>
          </p:nvSpPr>
          <p:spPr>
            <a:xfrm>
              <a:off x="13960560" y="0"/>
              <a:ext cx="14007346" cy="14007346"/>
            </a:xfrm>
            <a:custGeom>
              <a:rect b="b" l="l" r="r" t="t"/>
              <a:pathLst>
                <a:path extrusionOk="0" h="14007346" w="14007346">
                  <a:moveTo>
                    <a:pt x="0" y="0"/>
                  </a:moveTo>
                  <a:lnTo>
                    <a:pt x="14007346" y="0"/>
                  </a:lnTo>
                  <a:lnTo>
                    <a:pt x="14007346" y="14007346"/>
                  </a:lnTo>
                  <a:lnTo>
                    <a:pt x="0" y="14007346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 amt="6999"/>
              </a:blip>
              <a:stretch>
                <a:fillRect b="0" l="0" r="0" t="0"/>
              </a:stretch>
            </a:blipFill>
            <a:ln>
              <a:noFill/>
            </a:ln>
          </p:spPr>
        </p:sp>
      </p:grpSp>
      <p:grpSp>
        <p:nvGrpSpPr>
          <p:cNvPr id="87" name="Google Shape;87;p1"/>
          <p:cNvGrpSpPr/>
          <p:nvPr/>
        </p:nvGrpSpPr>
        <p:grpSpPr>
          <a:xfrm>
            <a:off x="-879241" y="8795616"/>
            <a:ext cx="21115665" cy="4268763"/>
            <a:chOff x="0" y="-38100"/>
            <a:chExt cx="5561327" cy="1124283"/>
          </a:xfrm>
        </p:grpSpPr>
        <p:sp>
          <p:nvSpPr>
            <p:cNvPr id="88" name="Google Shape;88;p1"/>
            <p:cNvSpPr/>
            <p:nvPr/>
          </p:nvSpPr>
          <p:spPr>
            <a:xfrm>
              <a:off x="0" y="0"/>
              <a:ext cx="5561327" cy="1086183"/>
            </a:xfrm>
            <a:custGeom>
              <a:rect b="b" l="l" r="r" t="t"/>
              <a:pathLst>
                <a:path extrusionOk="0" h="1086183" w="5561327">
                  <a:moveTo>
                    <a:pt x="8799" y="0"/>
                  </a:moveTo>
                  <a:lnTo>
                    <a:pt x="5552528" y="0"/>
                  </a:lnTo>
                  <a:cubicBezTo>
                    <a:pt x="5554862" y="0"/>
                    <a:pt x="5557100" y="927"/>
                    <a:pt x="5558750" y="2577"/>
                  </a:cubicBezTo>
                  <a:cubicBezTo>
                    <a:pt x="5560400" y="4228"/>
                    <a:pt x="5561327" y="6466"/>
                    <a:pt x="5561327" y="8799"/>
                  </a:cubicBezTo>
                  <a:lnTo>
                    <a:pt x="5561327" y="1077384"/>
                  </a:lnTo>
                  <a:cubicBezTo>
                    <a:pt x="5561327" y="1079718"/>
                    <a:pt x="5560400" y="1081956"/>
                    <a:pt x="5558750" y="1083606"/>
                  </a:cubicBezTo>
                  <a:cubicBezTo>
                    <a:pt x="5557100" y="1085256"/>
                    <a:pt x="5554862" y="1086183"/>
                    <a:pt x="5552528" y="1086183"/>
                  </a:cubicBezTo>
                  <a:lnTo>
                    <a:pt x="8799" y="1086183"/>
                  </a:lnTo>
                  <a:cubicBezTo>
                    <a:pt x="6466" y="1086183"/>
                    <a:pt x="4228" y="1085256"/>
                    <a:pt x="2577" y="1083606"/>
                  </a:cubicBezTo>
                  <a:cubicBezTo>
                    <a:pt x="927" y="1081956"/>
                    <a:pt x="0" y="1079718"/>
                    <a:pt x="0" y="1077384"/>
                  </a:cubicBezTo>
                  <a:lnTo>
                    <a:pt x="0" y="8799"/>
                  </a:lnTo>
                  <a:cubicBezTo>
                    <a:pt x="0" y="6466"/>
                    <a:pt x="927" y="4228"/>
                    <a:pt x="2577" y="2577"/>
                  </a:cubicBezTo>
                  <a:cubicBezTo>
                    <a:pt x="4228" y="927"/>
                    <a:pt x="6466" y="0"/>
                    <a:pt x="8799" y="0"/>
                  </a:cubicBezTo>
                  <a:close/>
                </a:path>
              </a:pathLst>
            </a:custGeom>
            <a:solidFill>
              <a:srgbClr val="705A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1"/>
            <p:cNvSpPr txBox="1"/>
            <p:nvPr/>
          </p:nvSpPr>
          <p:spPr>
            <a:xfrm>
              <a:off x="0" y="-38100"/>
              <a:ext cx="5561327" cy="112428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56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0" name="Google Shape;90;p1"/>
          <p:cNvGrpSpPr/>
          <p:nvPr/>
        </p:nvGrpSpPr>
        <p:grpSpPr>
          <a:xfrm rot="-180954">
            <a:off x="12656588" y="1429367"/>
            <a:ext cx="1198518" cy="1198518"/>
            <a:chOff x="0" y="0"/>
            <a:chExt cx="812800" cy="812800"/>
          </a:xfrm>
        </p:grpSpPr>
        <p:sp>
          <p:nvSpPr>
            <p:cNvPr id="91" name="Google Shape;91;p1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lnTo>
                    <a:pt x="535715" y="277085"/>
                  </a:lnTo>
                  <a:lnTo>
                    <a:pt x="812800" y="406400"/>
                  </a:lnTo>
                  <a:lnTo>
                    <a:pt x="535715" y="535715"/>
                  </a:lnTo>
                  <a:lnTo>
                    <a:pt x="406400" y="812800"/>
                  </a:lnTo>
                  <a:lnTo>
                    <a:pt x="277085" y="535715"/>
                  </a:lnTo>
                  <a:lnTo>
                    <a:pt x="0" y="406400"/>
                  </a:lnTo>
                  <a:lnTo>
                    <a:pt x="277085" y="277085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DC45E"/>
            </a:solidFill>
            <a:ln>
              <a:noFill/>
            </a:ln>
          </p:spPr>
        </p:sp>
        <p:sp>
          <p:nvSpPr>
            <p:cNvPr id="92" name="Google Shape;92;p1"/>
            <p:cNvSpPr txBox="1"/>
            <p:nvPr/>
          </p:nvSpPr>
          <p:spPr>
            <a:xfrm>
              <a:off x="190500" y="152400"/>
              <a:ext cx="431800" cy="46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56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3" name="Google Shape;93;p1"/>
          <p:cNvGrpSpPr/>
          <p:nvPr/>
        </p:nvGrpSpPr>
        <p:grpSpPr>
          <a:xfrm rot="223017">
            <a:off x="13526341" y="429441"/>
            <a:ext cx="1198518" cy="1198518"/>
            <a:chOff x="0" y="0"/>
            <a:chExt cx="812800" cy="812800"/>
          </a:xfrm>
        </p:grpSpPr>
        <p:sp>
          <p:nvSpPr>
            <p:cNvPr id="94" name="Google Shape;94;p1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lnTo>
                    <a:pt x="535715" y="277085"/>
                  </a:lnTo>
                  <a:lnTo>
                    <a:pt x="812800" y="406400"/>
                  </a:lnTo>
                  <a:lnTo>
                    <a:pt x="535715" y="535715"/>
                  </a:lnTo>
                  <a:lnTo>
                    <a:pt x="406400" y="812800"/>
                  </a:lnTo>
                  <a:lnTo>
                    <a:pt x="277085" y="535715"/>
                  </a:lnTo>
                  <a:lnTo>
                    <a:pt x="0" y="406400"/>
                  </a:lnTo>
                  <a:lnTo>
                    <a:pt x="277085" y="277085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DC45E"/>
            </a:solidFill>
            <a:ln>
              <a:noFill/>
            </a:ln>
          </p:spPr>
        </p:sp>
        <p:sp>
          <p:nvSpPr>
            <p:cNvPr id="95" name="Google Shape;95;p1"/>
            <p:cNvSpPr txBox="1"/>
            <p:nvPr/>
          </p:nvSpPr>
          <p:spPr>
            <a:xfrm>
              <a:off x="190500" y="152400"/>
              <a:ext cx="431800" cy="46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56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6" name="Google Shape;96;p1"/>
          <p:cNvSpPr/>
          <p:nvPr/>
        </p:nvSpPr>
        <p:spPr>
          <a:xfrm>
            <a:off x="4187905" y="5677984"/>
            <a:ext cx="2544837" cy="4031425"/>
          </a:xfrm>
          <a:custGeom>
            <a:rect b="b" l="l" r="r" t="t"/>
            <a:pathLst>
              <a:path extrusionOk="0" h="4031425" w="2544837">
                <a:moveTo>
                  <a:pt x="0" y="0"/>
                </a:moveTo>
                <a:lnTo>
                  <a:pt x="2544837" y="0"/>
                </a:lnTo>
                <a:lnTo>
                  <a:pt x="2544837" y="4031425"/>
                </a:lnTo>
                <a:lnTo>
                  <a:pt x="0" y="40314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7" name="Google Shape;97;p1"/>
          <p:cNvSpPr/>
          <p:nvPr/>
        </p:nvSpPr>
        <p:spPr>
          <a:xfrm>
            <a:off x="15781842" y="7818578"/>
            <a:ext cx="1756709" cy="1670470"/>
          </a:xfrm>
          <a:custGeom>
            <a:rect b="b" l="l" r="r" t="t"/>
            <a:pathLst>
              <a:path extrusionOk="0" h="1670470" w="1756709">
                <a:moveTo>
                  <a:pt x="0" y="0"/>
                </a:moveTo>
                <a:lnTo>
                  <a:pt x="1756709" y="0"/>
                </a:lnTo>
                <a:lnTo>
                  <a:pt x="1756709" y="1670470"/>
                </a:lnTo>
                <a:lnTo>
                  <a:pt x="0" y="167047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8" name="Google Shape;98;p1"/>
          <p:cNvSpPr/>
          <p:nvPr/>
        </p:nvSpPr>
        <p:spPr>
          <a:xfrm>
            <a:off x="8359946" y="6172200"/>
            <a:ext cx="3942727" cy="4114800"/>
          </a:xfrm>
          <a:custGeom>
            <a:rect b="b" l="l" r="r" t="t"/>
            <a:pathLst>
              <a:path extrusionOk="0" h="4114800" w="3942727">
                <a:moveTo>
                  <a:pt x="0" y="0"/>
                </a:moveTo>
                <a:lnTo>
                  <a:pt x="3942727" y="0"/>
                </a:lnTo>
                <a:lnTo>
                  <a:pt x="394272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9" name="Google Shape;99;p1"/>
          <p:cNvSpPr/>
          <p:nvPr/>
        </p:nvSpPr>
        <p:spPr>
          <a:xfrm>
            <a:off x="12120813" y="5834085"/>
            <a:ext cx="4009573" cy="4349636"/>
          </a:xfrm>
          <a:custGeom>
            <a:rect b="b" l="l" r="r" t="t"/>
            <a:pathLst>
              <a:path extrusionOk="0" h="4349636" w="4009573">
                <a:moveTo>
                  <a:pt x="0" y="0"/>
                </a:moveTo>
                <a:lnTo>
                  <a:pt x="4009573" y="0"/>
                </a:lnTo>
                <a:lnTo>
                  <a:pt x="4009573" y="4349636"/>
                </a:lnTo>
                <a:lnTo>
                  <a:pt x="0" y="434963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00" name="Google Shape;100;p1"/>
          <p:cNvSpPr txBox="1"/>
          <p:nvPr/>
        </p:nvSpPr>
        <p:spPr>
          <a:xfrm>
            <a:off x="820679" y="1331878"/>
            <a:ext cx="11481994" cy="14818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7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621" u="none" cap="none" strike="noStrike">
                <a:solidFill>
                  <a:srgbClr val="E55D55"/>
                </a:solidFill>
                <a:latin typeface="Poppins"/>
                <a:ea typeface="Poppins"/>
                <a:cs typeface="Poppins"/>
                <a:sym typeface="Poppins"/>
              </a:rPr>
              <a:t>GymGPT</a:t>
            </a:r>
            <a:endParaRPr/>
          </a:p>
        </p:txBody>
      </p:sp>
      <p:sp>
        <p:nvSpPr>
          <p:cNvPr id="101" name="Google Shape;101;p1"/>
          <p:cNvSpPr txBox="1"/>
          <p:nvPr/>
        </p:nvSpPr>
        <p:spPr>
          <a:xfrm>
            <a:off x="929950" y="3500319"/>
            <a:ext cx="7149801" cy="105617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9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533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Angelo Gonzalez</a:t>
            </a:r>
            <a:endParaRPr/>
          </a:p>
          <a:p>
            <a:pPr indent="0" lvl="0" marL="0" marR="0" rtl="0" algn="l">
              <a:lnSpc>
                <a:spcPct val="1159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533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Fabian Palma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5EC"/>
        </a:solidFill>
      </p:bgPr>
    </p:bg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5" name="Google Shape;265;p10"/>
          <p:cNvGrpSpPr/>
          <p:nvPr/>
        </p:nvGrpSpPr>
        <p:grpSpPr>
          <a:xfrm>
            <a:off x="-1471019" y="-203108"/>
            <a:ext cx="20945178" cy="10490108"/>
            <a:chOff x="0" y="0"/>
            <a:chExt cx="27926905" cy="13986811"/>
          </a:xfrm>
        </p:grpSpPr>
        <p:sp>
          <p:nvSpPr>
            <p:cNvPr id="266" name="Google Shape;266;p10"/>
            <p:cNvSpPr/>
            <p:nvPr/>
          </p:nvSpPr>
          <p:spPr>
            <a:xfrm>
              <a:off x="0" y="0"/>
              <a:ext cx="13986811" cy="13986811"/>
            </a:xfrm>
            <a:custGeom>
              <a:rect b="b" l="l" r="r" t="t"/>
              <a:pathLst>
                <a:path extrusionOk="0" h="13986811" w="13986811">
                  <a:moveTo>
                    <a:pt x="0" y="0"/>
                  </a:moveTo>
                  <a:lnTo>
                    <a:pt x="13986811" y="0"/>
                  </a:lnTo>
                  <a:lnTo>
                    <a:pt x="13986811" y="13986811"/>
                  </a:lnTo>
                  <a:lnTo>
                    <a:pt x="0" y="13986811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 amt="6999"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267" name="Google Shape;267;p10"/>
            <p:cNvSpPr/>
            <p:nvPr/>
          </p:nvSpPr>
          <p:spPr>
            <a:xfrm>
              <a:off x="13940094" y="0"/>
              <a:ext cx="13986811" cy="13986811"/>
            </a:xfrm>
            <a:custGeom>
              <a:rect b="b" l="l" r="r" t="t"/>
              <a:pathLst>
                <a:path extrusionOk="0" h="13986811" w="13986811">
                  <a:moveTo>
                    <a:pt x="0" y="0"/>
                  </a:moveTo>
                  <a:lnTo>
                    <a:pt x="13986812" y="0"/>
                  </a:lnTo>
                  <a:lnTo>
                    <a:pt x="13986812" y="13986811"/>
                  </a:lnTo>
                  <a:lnTo>
                    <a:pt x="0" y="13986811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 amt="6999"/>
              </a:blip>
              <a:stretch>
                <a:fillRect b="0" l="0" r="0" t="0"/>
              </a:stretch>
            </a:blipFill>
            <a:ln>
              <a:noFill/>
            </a:ln>
          </p:spPr>
        </p:sp>
      </p:grpSp>
      <p:grpSp>
        <p:nvGrpSpPr>
          <p:cNvPr id="268" name="Google Shape;268;p10"/>
          <p:cNvGrpSpPr/>
          <p:nvPr/>
        </p:nvGrpSpPr>
        <p:grpSpPr>
          <a:xfrm>
            <a:off x="-879241" y="8795616"/>
            <a:ext cx="21115665" cy="4268763"/>
            <a:chOff x="0" y="-38100"/>
            <a:chExt cx="5561327" cy="1124283"/>
          </a:xfrm>
        </p:grpSpPr>
        <p:sp>
          <p:nvSpPr>
            <p:cNvPr id="269" name="Google Shape;269;p10"/>
            <p:cNvSpPr/>
            <p:nvPr/>
          </p:nvSpPr>
          <p:spPr>
            <a:xfrm>
              <a:off x="0" y="0"/>
              <a:ext cx="5561327" cy="1086183"/>
            </a:xfrm>
            <a:custGeom>
              <a:rect b="b" l="l" r="r" t="t"/>
              <a:pathLst>
                <a:path extrusionOk="0" h="1086183" w="5561327">
                  <a:moveTo>
                    <a:pt x="8799" y="0"/>
                  </a:moveTo>
                  <a:lnTo>
                    <a:pt x="5552528" y="0"/>
                  </a:lnTo>
                  <a:cubicBezTo>
                    <a:pt x="5554862" y="0"/>
                    <a:pt x="5557100" y="927"/>
                    <a:pt x="5558750" y="2577"/>
                  </a:cubicBezTo>
                  <a:cubicBezTo>
                    <a:pt x="5560400" y="4228"/>
                    <a:pt x="5561327" y="6466"/>
                    <a:pt x="5561327" y="8799"/>
                  </a:cubicBezTo>
                  <a:lnTo>
                    <a:pt x="5561327" y="1077384"/>
                  </a:lnTo>
                  <a:cubicBezTo>
                    <a:pt x="5561327" y="1079718"/>
                    <a:pt x="5560400" y="1081956"/>
                    <a:pt x="5558750" y="1083606"/>
                  </a:cubicBezTo>
                  <a:cubicBezTo>
                    <a:pt x="5557100" y="1085256"/>
                    <a:pt x="5554862" y="1086183"/>
                    <a:pt x="5552528" y="1086183"/>
                  </a:cubicBezTo>
                  <a:lnTo>
                    <a:pt x="8799" y="1086183"/>
                  </a:lnTo>
                  <a:cubicBezTo>
                    <a:pt x="6466" y="1086183"/>
                    <a:pt x="4228" y="1085256"/>
                    <a:pt x="2577" y="1083606"/>
                  </a:cubicBezTo>
                  <a:cubicBezTo>
                    <a:pt x="927" y="1081956"/>
                    <a:pt x="0" y="1079718"/>
                    <a:pt x="0" y="1077384"/>
                  </a:cubicBezTo>
                  <a:lnTo>
                    <a:pt x="0" y="8799"/>
                  </a:lnTo>
                  <a:cubicBezTo>
                    <a:pt x="0" y="6466"/>
                    <a:pt x="927" y="4228"/>
                    <a:pt x="2577" y="2577"/>
                  </a:cubicBezTo>
                  <a:cubicBezTo>
                    <a:pt x="4228" y="927"/>
                    <a:pt x="6466" y="0"/>
                    <a:pt x="8799" y="0"/>
                  </a:cubicBezTo>
                  <a:close/>
                </a:path>
              </a:pathLst>
            </a:custGeom>
            <a:solidFill>
              <a:srgbClr val="705A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10"/>
            <p:cNvSpPr txBox="1"/>
            <p:nvPr/>
          </p:nvSpPr>
          <p:spPr>
            <a:xfrm>
              <a:off x="0" y="-38100"/>
              <a:ext cx="5561327" cy="112428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56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1" name="Google Shape;271;p10"/>
          <p:cNvSpPr/>
          <p:nvPr/>
        </p:nvSpPr>
        <p:spPr>
          <a:xfrm>
            <a:off x="9678592" y="1028700"/>
            <a:ext cx="2554047" cy="2138003"/>
          </a:xfrm>
          <a:custGeom>
            <a:rect b="b" l="l" r="r" t="t"/>
            <a:pathLst>
              <a:path extrusionOk="0" h="2138003" w="2554047">
                <a:moveTo>
                  <a:pt x="0" y="0"/>
                </a:moveTo>
                <a:lnTo>
                  <a:pt x="2554047" y="0"/>
                </a:lnTo>
                <a:lnTo>
                  <a:pt x="2554047" y="2138003"/>
                </a:lnTo>
                <a:lnTo>
                  <a:pt x="0" y="213800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72" name="Google Shape;272;p10"/>
          <p:cNvSpPr/>
          <p:nvPr/>
        </p:nvSpPr>
        <p:spPr>
          <a:xfrm>
            <a:off x="9678592" y="3337116"/>
            <a:ext cx="2541985" cy="2478723"/>
          </a:xfrm>
          <a:custGeom>
            <a:rect b="b" l="l" r="r" t="t"/>
            <a:pathLst>
              <a:path extrusionOk="0" h="2478723" w="2541985">
                <a:moveTo>
                  <a:pt x="0" y="0"/>
                </a:moveTo>
                <a:lnTo>
                  <a:pt x="2541985" y="0"/>
                </a:lnTo>
                <a:lnTo>
                  <a:pt x="2541985" y="2478724"/>
                </a:lnTo>
                <a:lnTo>
                  <a:pt x="0" y="247872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73" name="Google Shape;273;p10"/>
          <p:cNvSpPr/>
          <p:nvPr/>
        </p:nvSpPr>
        <p:spPr>
          <a:xfrm>
            <a:off x="9678592" y="6240906"/>
            <a:ext cx="2554047" cy="2282463"/>
          </a:xfrm>
          <a:custGeom>
            <a:rect b="b" l="l" r="r" t="t"/>
            <a:pathLst>
              <a:path extrusionOk="0" h="2282463" w="2554047">
                <a:moveTo>
                  <a:pt x="0" y="0"/>
                </a:moveTo>
                <a:lnTo>
                  <a:pt x="2554047" y="0"/>
                </a:lnTo>
                <a:lnTo>
                  <a:pt x="2554047" y="2282463"/>
                </a:lnTo>
                <a:lnTo>
                  <a:pt x="0" y="228246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74" name="Google Shape;274;p10"/>
          <p:cNvSpPr txBox="1"/>
          <p:nvPr/>
        </p:nvSpPr>
        <p:spPr>
          <a:xfrm>
            <a:off x="248193" y="3441891"/>
            <a:ext cx="9218525" cy="228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6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722" u="none" cap="none" strike="noStrike">
                <a:solidFill>
                  <a:srgbClr val="E55D55"/>
                </a:solidFill>
                <a:latin typeface="Poppins"/>
                <a:ea typeface="Poppins"/>
                <a:cs typeface="Poppins"/>
                <a:sym typeface="Poppins"/>
              </a:rPr>
              <a:t>Plan de Implementación</a:t>
            </a:r>
            <a:endParaRPr/>
          </a:p>
        </p:txBody>
      </p:sp>
      <p:sp>
        <p:nvSpPr>
          <p:cNvPr id="275" name="Google Shape;275;p10"/>
          <p:cNvSpPr txBox="1"/>
          <p:nvPr/>
        </p:nvSpPr>
        <p:spPr>
          <a:xfrm>
            <a:off x="11708563" y="821525"/>
            <a:ext cx="2554047" cy="3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248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Fase 1</a:t>
            </a:r>
            <a:endParaRPr/>
          </a:p>
        </p:txBody>
      </p:sp>
      <p:sp>
        <p:nvSpPr>
          <p:cNvPr id="276" name="Google Shape;276;p10"/>
          <p:cNvSpPr txBox="1"/>
          <p:nvPr/>
        </p:nvSpPr>
        <p:spPr>
          <a:xfrm>
            <a:off x="12547809" y="1409437"/>
            <a:ext cx="3631146" cy="108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248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Documentación y Presentación del proyecto</a:t>
            </a:r>
            <a:endParaRPr/>
          </a:p>
        </p:txBody>
      </p:sp>
      <p:sp>
        <p:nvSpPr>
          <p:cNvPr id="277" name="Google Shape;277;p10"/>
          <p:cNvSpPr txBox="1"/>
          <p:nvPr/>
        </p:nvSpPr>
        <p:spPr>
          <a:xfrm>
            <a:off x="12547809" y="3438694"/>
            <a:ext cx="1039865" cy="3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248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Fase 2</a:t>
            </a:r>
            <a:endParaRPr/>
          </a:p>
        </p:txBody>
      </p:sp>
      <p:sp>
        <p:nvSpPr>
          <p:cNvPr id="278" name="Google Shape;278;p10"/>
          <p:cNvSpPr txBox="1"/>
          <p:nvPr/>
        </p:nvSpPr>
        <p:spPr>
          <a:xfrm>
            <a:off x="12547809" y="4062400"/>
            <a:ext cx="3631146" cy="108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248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Desarrollo e Implementación de tecnologías</a:t>
            </a:r>
            <a:endParaRPr/>
          </a:p>
        </p:txBody>
      </p:sp>
      <p:sp>
        <p:nvSpPr>
          <p:cNvPr id="279" name="Google Shape;279;p10"/>
          <p:cNvSpPr txBox="1"/>
          <p:nvPr/>
        </p:nvSpPr>
        <p:spPr>
          <a:xfrm>
            <a:off x="12547809" y="6170435"/>
            <a:ext cx="1039865" cy="3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248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Fase 3</a:t>
            </a:r>
            <a:endParaRPr/>
          </a:p>
        </p:txBody>
      </p:sp>
      <p:sp>
        <p:nvSpPr>
          <p:cNvPr id="280" name="Google Shape;280;p10"/>
          <p:cNvSpPr txBox="1"/>
          <p:nvPr/>
        </p:nvSpPr>
        <p:spPr>
          <a:xfrm>
            <a:off x="12547809" y="6756235"/>
            <a:ext cx="3631146" cy="728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248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Pruebas de Calidad y Marcha Blanca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5EC"/>
        </a:solidFill>
      </p:bgPr>
    </p:bg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oogle Shape;285;p11"/>
          <p:cNvGrpSpPr/>
          <p:nvPr/>
        </p:nvGrpSpPr>
        <p:grpSpPr>
          <a:xfrm>
            <a:off x="-1471019" y="-203108"/>
            <a:ext cx="20945178" cy="10490108"/>
            <a:chOff x="0" y="0"/>
            <a:chExt cx="27926905" cy="13986811"/>
          </a:xfrm>
        </p:grpSpPr>
        <p:sp>
          <p:nvSpPr>
            <p:cNvPr id="286" name="Google Shape;286;p11"/>
            <p:cNvSpPr/>
            <p:nvPr/>
          </p:nvSpPr>
          <p:spPr>
            <a:xfrm>
              <a:off x="0" y="0"/>
              <a:ext cx="13986811" cy="13986811"/>
            </a:xfrm>
            <a:custGeom>
              <a:rect b="b" l="l" r="r" t="t"/>
              <a:pathLst>
                <a:path extrusionOk="0" h="13986811" w="13986811">
                  <a:moveTo>
                    <a:pt x="0" y="0"/>
                  </a:moveTo>
                  <a:lnTo>
                    <a:pt x="13986811" y="0"/>
                  </a:lnTo>
                  <a:lnTo>
                    <a:pt x="13986811" y="13986811"/>
                  </a:lnTo>
                  <a:lnTo>
                    <a:pt x="0" y="13986811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 amt="6999"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287" name="Google Shape;287;p11"/>
            <p:cNvSpPr/>
            <p:nvPr/>
          </p:nvSpPr>
          <p:spPr>
            <a:xfrm>
              <a:off x="13940094" y="0"/>
              <a:ext cx="13986811" cy="13986811"/>
            </a:xfrm>
            <a:custGeom>
              <a:rect b="b" l="l" r="r" t="t"/>
              <a:pathLst>
                <a:path extrusionOk="0" h="13986811" w="13986811">
                  <a:moveTo>
                    <a:pt x="0" y="0"/>
                  </a:moveTo>
                  <a:lnTo>
                    <a:pt x="13986812" y="0"/>
                  </a:lnTo>
                  <a:lnTo>
                    <a:pt x="13986812" y="13986811"/>
                  </a:lnTo>
                  <a:lnTo>
                    <a:pt x="0" y="13986811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 amt="6999"/>
              </a:blip>
              <a:stretch>
                <a:fillRect b="0" l="0" r="0" t="0"/>
              </a:stretch>
            </a:blipFill>
            <a:ln>
              <a:noFill/>
            </a:ln>
          </p:spPr>
        </p:sp>
      </p:grpSp>
      <p:grpSp>
        <p:nvGrpSpPr>
          <p:cNvPr id="288" name="Google Shape;288;p11"/>
          <p:cNvGrpSpPr/>
          <p:nvPr/>
        </p:nvGrpSpPr>
        <p:grpSpPr>
          <a:xfrm>
            <a:off x="-879241" y="8795616"/>
            <a:ext cx="21115665" cy="4268763"/>
            <a:chOff x="0" y="-38100"/>
            <a:chExt cx="5561327" cy="1124283"/>
          </a:xfrm>
        </p:grpSpPr>
        <p:sp>
          <p:nvSpPr>
            <p:cNvPr id="289" name="Google Shape;289;p11"/>
            <p:cNvSpPr/>
            <p:nvPr/>
          </p:nvSpPr>
          <p:spPr>
            <a:xfrm>
              <a:off x="0" y="0"/>
              <a:ext cx="5561327" cy="1086183"/>
            </a:xfrm>
            <a:custGeom>
              <a:rect b="b" l="l" r="r" t="t"/>
              <a:pathLst>
                <a:path extrusionOk="0" h="1086183" w="5561327">
                  <a:moveTo>
                    <a:pt x="8799" y="0"/>
                  </a:moveTo>
                  <a:lnTo>
                    <a:pt x="5552528" y="0"/>
                  </a:lnTo>
                  <a:cubicBezTo>
                    <a:pt x="5554862" y="0"/>
                    <a:pt x="5557100" y="927"/>
                    <a:pt x="5558750" y="2577"/>
                  </a:cubicBezTo>
                  <a:cubicBezTo>
                    <a:pt x="5560400" y="4228"/>
                    <a:pt x="5561327" y="6466"/>
                    <a:pt x="5561327" y="8799"/>
                  </a:cubicBezTo>
                  <a:lnTo>
                    <a:pt x="5561327" y="1077384"/>
                  </a:lnTo>
                  <a:cubicBezTo>
                    <a:pt x="5561327" y="1079718"/>
                    <a:pt x="5560400" y="1081956"/>
                    <a:pt x="5558750" y="1083606"/>
                  </a:cubicBezTo>
                  <a:cubicBezTo>
                    <a:pt x="5557100" y="1085256"/>
                    <a:pt x="5554862" y="1086183"/>
                    <a:pt x="5552528" y="1086183"/>
                  </a:cubicBezTo>
                  <a:lnTo>
                    <a:pt x="8799" y="1086183"/>
                  </a:lnTo>
                  <a:cubicBezTo>
                    <a:pt x="6466" y="1086183"/>
                    <a:pt x="4228" y="1085256"/>
                    <a:pt x="2577" y="1083606"/>
                  </a:cubicBezTo>
                  <a:cubicBezTo>
                    <a:pt x="927" y="1081956"/>
                    <a:pt x="0" y="1079718"/>
                    <a:pt x="0" y="1077384"/>
                  </a:cubicBezTo>
                  <a:lnTo>
                    <a:pt x="0" y="8799"/>
                  </a:lnTo>
                  <a:cubicBezTo>
                    <a:pt x="0" y="6466"/>
                    <a:pt x="927" y="4228"/>
                    <a:pt x="2577" y="2577"/>
                  </a:cubicBezTo>
                  <a:cubicBezTo>
                    <a:pt x="4228" y="927"/>
                    <a:pt x="6466" y="0"/>
                    <a:pt x="8799" y="0"/>
                  </a:cubicBezTo>
                  <a:close/>
                </a:path>
              </a:pathLst>
            </a:custGeom>
            <a:solidFill>
              <a:srgbClr val="705A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11"/>
            <p:cNvSpPr txBox="1"/>
            <p:nvPr/>
          </p:nvSpPr>
          <p:spPr>
            <a:xfrm>
              <a:off x="0" y="-38100"/>
              <a:ext cx="5561327" cy="112428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56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91" name="Google Shape;291;p11"/>
          <p:cNvSpPr/>
          <p:nvPr/>
        </p:nvSpPr>
        <p:spPr>
          <a:xfrm>
            <a:off x="10934889" y="3215687"/>
            <a:ext cx="4629150" cy="4114800"/>
          </a:xfrm>
          <a:custGeom>
            <a:rect b="b" l="l" r="r" t="t"/>
            <a:pathLst>
              <a:path extrusionOk="0" h="4114800" w="4629150">
                <a:moveTo>
                  <a:pt x="0" y="0"/>
                </a:moveTo>
                <a:lnTo>
                  <a:pt x="4629150" y="0"/>
                </a:lnTo>
                <a:lnTo>
                  <a:pt x="462915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92" name="Google Shape;292;p11"/>
          <p:cNvSpPr/>
          <p:nvPr/>
        </p:nvSpPr>
        <p:spPr>
          <a:xfrm>
            <a:off x="2575672" y="3512279"/>
            <a:ext cx="4952166" cy="4114800"/>
          </a:xfrm>
          <a:custGeom>
            <a:rect b="b" l="l" r="r" t="t"/>
            <a:pathLst>
              <a:path extrusionOk="0" h="4114800" w="4952166">
                <a:moveTo>
                  <a:pt x="0" y="0"/>
                </a:moveTo>
                <a:lnTo>
                  <a:pt x="4952166" y="0"/>
                </a:lnTo>
                <a:lnTo>
                  <a:pt x="495216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93" name="Google Shape;293;p11"/>
          <p:cNvSpPr txBox="1"/>
          <p:nvPr/>
        </p:nvSpPr>
        <p:spPr>
          <a:xfrm>
            <a:off x="5383290" y="710118"/>
            <a:ext cx="9218525" cy="12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6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722" u="none" cap="none" strike="noStrike">
                <a:solidFill>
                  <a:srgbClr val="E55D55"/>
                </a:solidFill>
                <a:latin typeface="Poppins"/>
                <a:ea typeface="Poppins"/>
                <a:cs typeface="Poppins"/>
                <a:sym typeface="Poppins"/>
              </a:rPr>
              <a:t>Conclusión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5EC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2"/>
          <p:cNvGrpSpPr/>
          <p:nvPr/>
        </p:nvGrpSpPr>
        <p:grpSpPr>
          <a:xfrm>
            <a:off x="-879241" y="-109255"/>
            <a:ext cx="20975930" cy="10505509"/>
            <a:chOff x="0" y="0"/>
            <a:chExt cx="27967906" cy="14007346"/>
          </a:xfrm>
        </p:grpSpPr>
        <p:sp>
          <p:nvSpPr>
            <p:cNvPr id="107" name="Google Shape;107;p2"/>
            <p:cNvSpPr/>
            <p:nvPr/>
          </p:nvSpPr>
          <p:spPr>
            <a:xfrm>
              <a:off x="0" y="0"/>
              <a:ext cx="14007346" cy="14007346"/>
            </a:xfrm>
            <a:custGeom>
              <a:rect b="b" l="l" r="r" t="t"/>
              <a:pathLst>
                <a:path extrusionOk="0" h="14007346" w="14007346">
                  <a:moveTo>
                    <a:pt x="0" y="0"/>
                  </a:moveTo>
                  <a:lnTo>
                    <a:pt x="14007346" y="0"/>
                  </a:lnTo>
                  <a:lnTo>
                    <a:pt x="14007346" y="14007346"/>
                  </a:lnTo>
                  <a:lnTo>
                    <a:pt x="0" y="14007346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 amt="6999"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108" name="Google Shape;108;p2"/>
            <p:cNvSpPr/>
            <p:nvPr/>
          </p:nvSpPr>
          <p:spPr>
            <a:xfrm>
              <a:off x="13960560" y="0"/>
              <a:ext cx="14007346" cy="14007346"/>
            </a:xfrm>
            <a:custGeom>
              <a:rect b="b" l="l" r="r" t="t"/>
              <a:pathLst>
                <a:path extrusionOk="0" h="14007346" w="14007346">
                  <a:moveTo>
                    <a:pt x="0" y="0"/>
                  </a:moveTo>
                  <a:lnTo>
                    <a:pt x="14007346" y="0"/>
                  </a:lnTo>
                  <a:lnTo>
                    <a:pt x="14007346" y="14007346"/>
                  </a:lnTo>
                  <a:lnTo>
                    <a:pt x="0" y="14007346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 amt="6999"/>
              </a:blip>
              <a:stretch>
                <a:fillRect b="0" l="0" r="0" t="0"/>
              </a:stretch>
            </a:blipFill>
            <a:ln>
              <a:noFill/>
            </a:ln>
          </p:spPr>
        </p:sp>
      </p:grpSp>
      <p:grpSp>
        <p:nvGrpSpPr>
          <p:cNvPr id="109" name="Google Shape;109;p2"/>
          <p:cNvGrpSpPr/>
          <p:nvPr/>
        </p:nvGrpSpPr>
        <p:grpSpPr>
          <a:xfrm>
            <a:off x="-879241" y="8795616"/>
            <a:ext cx="21115665" cy="4268763"/>
            <a:chOff x="0" y="-38100"/>
            <a:chExt cx="5561327" cy="1124283"/>
          </a:xfrm>
        </p:grpSpPr>
        <p:sp>
          <p:nvSpPr>
            <p:cNvPr id="110" name="Google Shape;110;p2"/>
            <p:cNvSpPr/>
            <p:nvPr/>
          </p:nvSpPr>
          <p:spPr>
            <a:xfrm>
              <a:off x="0" y="0"/>
              <a:ext cx="5561327" cy="1086183"/>
            </a:xfrm>
            <a:custGeom>
              <a:rect b="b" l="l" r="r" t="t"/>
              <a:pathLst>
                <a:path extrusionOk="0" h="1086183" w="5561327">
                  <a:moveTo>
                    <a:pt x="8799" y="0"/>
                  </a:moveTo>
                  <a:lnTo>
                    <a:pt x="5552528" y="0"/>
                  </a:lnTo>
                  <a:cubicBezTo>
                    <a:pt x="5554862" y="0"/>
                    <a:pt x="5557100" y="927"/>
                    <a:pt x="5558750" y="2577"/>
                  </a:cubicBezTo>
                  <a:cubicBezTo>
                    <a:pt x="5560400" y="4228"/>
                    <a:pt x="5561327" y="6466"/>
                    <a:pt x="5561327" y="8799"/>
                  </a:cubicBezTo>
                  <a:lnTo>
                    <a:pt x="5561327" y="1077384"/>
                  </a:lnTo>
                  <a:cubicBezTo>
                    <a:pt x="5561327" y="1079718"/>
                    <a:pt x="5560400" y="1081956"/>
                    <a:pt x="5558750" y="1083606"/>
                  </a:cubicBezTo>
                  <a:cubicBezTo>
                    <a:pt x="5557100" y="1085256"/>
                    <a:pt x="5554862" y="1086183"/>
                    <a:pt x="5552528" y="1086183"/>
                  </a:cubicBezTo>
                  <a:lnTo>
                    <a:pt x="8799" y="1086183"/>
                  </a:lnTo>
                  <a:cubicBezTo>
                    <a:pt x="6466" y="1086183"/>
                    <a:pt x="4228" y="1085256"/>
                    <a:pt x="2577" y="1083606"/>
                  </a:cubicBezTo>
                  <a:cubicBezTo>
                    <a:pt x="927" y="1081956"/>
                    <a:pt x="0" y="1079718"/>
                    <a:pt x="0" y="1077384"/>
                  </a:cubicBezTo>
                  <a:lnTo>
                    <a:pt x="0" y="8799"/>
                  </a:lnTo>
                  <a:cubicBezTo>
                    <a:pt x="0" y="6466"/>
                    <a:pt x="927" y="4228"/>
                    <a:pt x="2577" y="2577"/>
                  </a:cubicBezTo>
                  <a:cubicBezTo>
                    <a:pt x="4228" y="927"/>
                    <a:pt x="6466" y="0"/>
                    <a:pt x="8799" y="0"/>
                  </a:cubicBezTo>
                  <a:close/>
                </a:path>
              </a:pathLst>
            </a:custGeom>
            <a:solidFill>
              <a:srgbClr val="705A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2"/>
            <p:cNvSpPr txBox="1"/>
            <p:nvPr/>
          </p:nvSpPr>
          <p:spPr>
            <a:xfrm>
              <a:off x="0" y="-38100"/>
              <a:ext cx="5561327" cy="112428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56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2" name="Google Shape;112;p2"/>
          <p:cNvGrpSpPr/>
          <p:nvPr/>
        </p:nvGrpSpPr>
        <p:grpSpPr>
          <a:xfrm rot="-180954">
            <a:off x="3524063" y="436330"/>
            <a:ext cx="1198518" cy="1198518"/>
            <a:chOff x="0" y="0"/>
            <a:chExt cx="812800" cy="812800"/>
          </a:xfrm>
        </p:grpSpPr>
        <p:sp>
          <p:nvSpPr>
            <p:cNvPr id="113" name="Google Shape;113;p2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lnTo>
                    <a:pt x="535715" y="277085"/>
                  </a:lnTo>
                  <a:lnTo>
                    <a:pt x="812800" y="406400"/>
                  </a:lnTo>
                  <a:lnTo>
                    <a:pt x="535715" y="535715"/>
                  </a:lnTo>
                  <a:lnTo>
                    <a:pt x="406400" y="812800"/>
                  </a:lnTo>
                  <a:lnTo>
                    <a:pt x="277085" y="535715"/>
                  </a:lnTo>
                  <a:lnTo>
                    <a:pt x="0" y="406400"/>
                  </a:lnTo>
                  <a:lnTo>
                    <a:pt x="277085" y="277085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DC45E"/>
            </a:solidFill>
            <a:ln>
              <a:noFill/>
            </a:ln>
          </p:spPr>
        </p:sp>
        <p:sp>
          <p:nvSpPr>
            <p:cNvPr id="114" name="Google Shape;114;p2"/>
            <p:cNvSpPr txBox="1"/>
            <p:nvPr/>
          </p:nvSpPr>
          <p:spPr>
            <a:xfrm>
              <a:off x="190500" y="152400"/>
              <a:ext cx="431800" cy="46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56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5" name="Google Shape;115;p2"/>
          <p:cNvGrpSpPr/>
          <p:nvPr/>
        </p:nvGrpSpPr>
        <p:grpSpPr>
          <a:xfrm rot="223017">
            <a:off x="13572309" y="429441"/>
            <a:ext cx="1198518" cy="1198518"/>
            <a:chOff x="0" y="0"/>
            <a:chExt cx="812800" cy="812800"/>
          </a:xfrm>
        </p:grpSpPr>
        <p:sp>
          <p:nvSpPr>
            <p:cNvPr id="116" name="Google Shape;116;p2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lnTo>
                    <a:pt x="535715" y="277085"/>
                  </a:lnTo>
                  <a:lnTo>
                    <a:pt x="812800" y="406400"/>
                  </a:lnTo>
                  <a:lnTo>
                    <a:pt x="535715" y="535715"/>
                  </a:lnTo>
                  <a:lnTo>
                    <a:pt x="406400" y="812800"/>
                  </a:lnTo>
                  <a:lnTo>
                    <a:pt x="277085" y="535715"/>
                  </a:lnTo>
                  <a:lnTo>
                    <a:pt x="0" y="406400"/>
                  </a:lnTo>
                  <a:lnTo>
                    <a:pt x="277085" y="277085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DC45E"/>
            </a:solidFill>
            <a:ln>
              <a:noFill/>
            </a:ln>
          </p:spPr>
        </p:sp>
        <p:sp>
          <p:nvSpPr>
            <p:cNvPr id="117" name="Google Shape;117;p2"/>
            <p:cNvSpPr txBox="1"/>
            <p:nvPr/>
          </p:nvSpPr>
          <p:spPr>
            <a:xfrm>
              <a:off x="190500" y="152400"/>
              <a:ext cx="431800" cy="46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56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8" name="Google Shape;118;p2"/>
          <p:cNvSpPr/>
          <p:nvPr/>
        </p:nvSpPr>
        <p:spPr>
          <a:xfrm>
            <a:off x="254152" y="2154198"/>
            <a:ext cx="4010060" cy="4114800"/>
          </a:xfrm>
          <a:custGeom>
            <a:rect b="b" l="l" r="r" t="t"/>
            <a:pathLst>
              <a:path extrusionOk="0" h="4114800" w="4010060">
                <a:moveTo>
                  <a:pt x="0" y="0"/>
                </a:moveTo>
                <a:lnTo>
                  <a:pt x="4010060" y="0"/>
                </a:lnTo>
                <a:lnTo>
                  <a:pt x="401006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19" name="Google Shape;119;p2"/>
          <p:cNvSpPr/>
          <p:nvPr/>
        </p:nvSpPr>
        <p:spPr>
          <a:xfrm>
            <a:off x="6528768" y="3024639"/>
            <a:ext cx="4010060" cy="4114800"/>
          </a:xfrm>
          <a:custGeom>
            <a:rect b="b" l="l" r="r" t="t"/>
            <a:pathLst>
              <a:path extrusionOk="0" h="4114800" w="4010060">
                <a:moveTo>
                  <a:pt x="0" y="0"/>
                </a:moveTo>
                <a:lnTo>
                  <a:pt x="4010060" y="0"/>
                </a:lnTo>
                <a:lnTo>
                  <a:pt x="401006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20" name="Google Shape;120;p2"/>
          <p:cNvSpPr/>
          <p:nvPr/>
        </p:nvSpPr>
        <p:spPr>
          <a:xfrm>
            <a:off x="12803385" y="2154198"/>
            <a:ext cx="4010060" cy="4114800"/>
          </a:xfrm>
          <a:custGeom>
            <a:rect b="b" l="l" r="r" t="t"/>
            <a:pathLst>
              <a:path extrusionOk="0" h="4114800" w="4010060">
                <a:moveTo>
                  <a:pt x="0" y="0"/>
                </a:moveTo>
                <a:lnTo>
                  <a:pt x="4010059" y="0"/>
                </a:lnTo>
                <a:lnTo>
                  <a:pt x="401005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21" name="Google Shape;121;p2"/>
          <p:cNvSpPr txBox="1"/>
          <p:nvPr/>
        </p:nvSpPr>
        <p:spPr>
          <a:xfrm>
            <a:off x="4753279" y="322271"/>
            <a:ext cx="8781441" cy="14818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7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621" u="none" cap="none" strike="noStrike">
                <a:solidFill>
                  <a:srgbClr val="E55D55"/>
                </a:solidFill>
                <a:latin typeface="Poppins"/>
                <a:ea typeface="Poppins"/>
                <a:cs typeface="Poppins"/>
                <a:sym typeface="Poppins"/>
              </a:rPr>
              <a:t>Proyecto APT</a:t>
            </a:r>
            <a:endParaRPr/>
          </a:p>
        </p:txBody>
      </p:sp>
      <p:sp>
        <p:nvSpPr>
          <p:cNvPr id="122" name="Google Shape;122;p2"/>
          <p:cNvSpPr txBox="1"/>
          <p:nvPr/>
        </p:nvSpPr>
        <p:spPr>
          <a:xfrm>
            <a:off x="919436" y="4163973"/>
            <a:ext cx="3203885" cy="17954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748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¿Qué es el Proyecto APT?</a:t>
            </a:r>
            <a:endParaRPr/>
          </a:p>
        </p:txBody>
      </p:sp>
      <p:sp>
        <p:nvSpPr>
          <p:cNvPr id="123" name="Google Shape;123;p2"/>
          <p:cNvSpPr txBox="1"/>
          <p:nvPr/>
        </p:nvSpPr>
        <p:spPr>
          <a:xfrm>
            <a:off x="6846000" y="4945062"/>
            <a:ext cx="3375597" cy="17954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748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¿Nuestro Aporte en el Proyecto APT?</a:t>
            </a:r>
            <a:endParaRPr/>
          </a:p>
        </p:txBody>
      </p:sp>
      <p:sp>
        <p:nvSpPr>
          <p:cNvPr id="124" name="Google Shape;124;p2"/>
          <p:cNvSpPr txBox="1"/>
          <p:nvPr/>
        </p:nvSpPr>
        <p:spPr>
          <a:xfrm>
            <a:off x="12909879" y="3936200"/>
            <a:ext cx="3781460" cy="20748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248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¿Cuál será nuestra metodología a desarrollar?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5EC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" name="Google Shape;129;p3"/>
          <p:cNvGrpSpPr/>
          <p:nvPr/>
        </p:nvGrpSpPr>
        <p:grpSpPr>
          <a:xfrm>
            <a:off x="-95154" y="-499508"/>
            <a:ext cx="20975930" cy="10505509"/>
            <a:chOff x="0" y="0"/>
            <a:chExt cx="27967906" cy="14007346"/>
          </a:xfrm>
        </p:grpSpPr>
        <p:sp>
          <p:nvSpPr>
            <p:cNvPr id="130" name="Google Shape;130;p3"/>
            <p:cNvSpPr/>
            <p:nvPr/>
          </p:nvSpPr>
          <p:spPr>
            <a:xfrm>
              <a:off x="0" y="0"/>
              <a:ext cx="14007346" cy="14007346"/>
            </a:xfrm>
            <a:custGeom>
              <a:rect b="b" l="l" r="r" t="t"/>
              <a:pathLst>
                <a:path extrusionOk="0" h="14007346" w="14007346">
                  <a:moveTo>
                    <a:pt x="0" y="0"/>
                  </a:moveTo>
                  <a:lnTo>
                    <a:pt x="14007346" y="0"/>
                  </a:lnTo>
                  <a:lnTo>
                    <a:pt x="14007346" y="14007346"/>
                  </a:lnTo>
                  <a:lnTo>
                    <a:pt x="0" y="14007346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 amt="6999"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131" name="Google Shape;131;p3"/>
            <p:cNvSpPr/>
            <p:nvPr/>
          </p:nvSpPr>
          <p:spPr>
            <a:xfrm>
              <a:off x="13960560" y="0"/>
              <a:ext cx="14007346" cy="14007346"/>
            </a:xfrm>
            <a:custGeom>
              <a:rect b="b" l="l" r="r" t="t"/>
              <a:pathLst>
                <a:path extrusionOk="0" h="14007346" w="14007346">
                  <a:moveTo>
                    <a:pt x="0" y="0"/>
                  </a:moveTo>
                  <a:lnTo>
                    <a:pt x="14007346" y="0"/>
                  </a:lnTo>
                  <a:lnTo>
                    <a:pt x="14007346" y="14007346"/>
                  </a:lnTo>
                  <a:lnTo>
                    <a:pt x="0" y="14007346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 amt="6999"/>
              </a:blip>
              <a:stretch>
                <a:fillRect b="0" l="0" r="0" t="0"/>
              </a:stretch>
            </a:blipFill>
            <a:ln>
              <a:noFill/>
            </a:ln>
          </p:spPr>
        </p:sp>
      </p:grpSp>
      <p:grpSp>
        <p:nvGrpSpPr>
          <p:cNvPr id="132" name="Google Shape;132;p3"/>
          <p:cNvGrpSpPr/>
          <p:nvPr/>
        </p:nvGrpSpPr>
        <p:grpSpPr>
          <a:xfrm>
            <a:off x="-879241" y="8014633"/>
            <a:ext cx="21115665" cy="5049746"/>
            <a:chOff x="0" y="-38100"/>
            <a:chExt cx="5561327" cy="1329974"/>
          </a:xfrm>
        </p:grpSpPr>
        <p:sp>
          <p:nvSpPr>
            <p:cNvPr id="133" name="Google Shape;133;p3"/>
            <p:cNvSpPr/>
            <p:nvPr/>
          </p:nvSpPr>
          <p:spPr>
            <a:xfrm>
              <a:off x="0" y="0"/>
              <a:ext cx="5561327" cy="1291874"/>
            </a:xfrm>
            <a:custGeom>
              <a:rect b="b" l="l" r="r" t="t"/>
              <a:pathLst>
                <a:path extrusionOk="0" h="1291874" w="5561327">
                  <a:moveTo>
                    <a:pt x="8799" y="0"/>
                  </a:moveTo>
                  <a:lnTo>
                    <a:pt x="5552528" y="0"/>
                  </a:lnTo>
                  <a:cubicBezTo>
                    <a:pt x="5554862" y="0"/>
                    <a:pt x="5557100" y="927"/>
                    <a:pt x="5558750" y="2577"/>
                  </a:cubicBezTo>
                  <a:cubicBezTo>
                    <a:pt x="5560400" y="4228"/>
                    <a:pt x="5561327" y="6466"/>
                    <a:pt x="5561327" y="8799"/>
                  </a:cubicBezTo>
                  <a:lnTo>
                    <a:pt x="5561327" y="1283075"/>
                  </a:lnTo>
                  <a:cubicBezTo>
                    <a:pt x="5561327" y="1285408"/>
                    <a:pt x="5560400" y="1287647"/>
                    <a:pt x="5558750" y="1289297"/>
                  </a:cubicBezTo>
                  <a:cubicBezTo>
                    <a:pt x="5557100" y="1290947"/>
                    <a:pt x="5554862" y="1291874"/>
                    <a:pt x="5552528" y="1291874"/>
                  </a:cubicBezTo>
                  <a:lnTo>
                    <a:pt x="8799" y="1291874"/>
                  </a:lnTo>
                  <a:cubicBezTo>
                    <a:pt x="6466" y="1291874"/>
                    <a:pt x="4228" y="1290947"/>
                    <a:pt x="2577" y="1289297"/>
                  </a:cubicBezTo>
                  <a:cubicBezTo>
                    <a:pt x="927" y="1287647"/>
                    <a:pt x="0" y="1285408"/>
                    <a:pt x="0" y="1283075"/>
                  </a:cubicBezTo>
                  <a:lnTo>
                    <a:pt x="0" y="8799"/>
                  </a:lnTo>
                  <a:cubicBezTo>
                    <a:pt x="0" y="6466"/>
                    <a:pt x="927" y="4228"/>
                    <a:pt x="2577" y="2577"/>
                  </a:cubicBezTo>
                  <a:cubicBezTo>
                    <a:pt x="4228" y="927"/>
                    <a:pt x="6466" y="0"/>
                    <a:pt x="8799" y="0"/>
                  </a:cubicBezTo>
                  <a:close/>
                </a:path>
              </a:pathLst>
            </a:custGeom>
            <a:solidFill>
              <a:srgbClr val="705A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3"/>
            <p:cNvSpPr txBox="1"/>
            <p:nvPr/>
          </p:nvSpPr>
          <p:spPr>
            <a:xfrm>
              <a:off x="0" y="-38100"/>
              <a:ext cx="5561327" cy="132997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56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5" name="Google Shape;135;p3"/>
          <p:cNvSpPr/>
          <p:nvPr/>
        </p:nvSpPr>
        <p:spPr>
          <a:xfrm>
            <a:off x="1935656" y="5842699"/>
            <a:ext cx="3425735" cy="3915126"/>
          </a:xfrm>
          <a:custGeom>
            <a:rect b="b" l="l" r="r" t="t"/>
            <a:pathLst>
              <a:path extrusionOk="0" h="3915126" w="3425735">
                <a:moveTo>
                  <a:pt x="0" y="0"/>
                </a:moveTo>
                <a:lnTo>
                  <a:pt x="3425735" y="0"/>
                </a:lnTo>
                <a:lnTo>
                  <a:pt x="3425735" y="3915125"/>
                </a:lnTo>
                <a:lnTo>
                  <a:pt x="0" y="39151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6" name="Google Shape;136;p3"/>
          <p:cNvSpPr/>
          <p:nvPr/>
        </p:nvSpPr>
        <p:spPr>
          <a:xfrm>
            <a:off x="4558630" y="3084453"/>
            <a:ext cx="1884989" cy="3587350"/>
          </a:xfrm>
          <a:custGeom>
            <a:rect b="b" l="l" r="r" t="t"/>
            <a:pathLst>
              <a:path extrusionOk="0" h="3587350" w="1884989">
                <a:moveTo>
                  <a:pt x="0" y="0"/>
                </a:moveTo>
                <a:lnTo>
                  <a:pt x="1884989" y="0"/>
                </a:lnTo>
                <a:lnTo>
                  <a:pt x="1884989" y="3587350"/>
                </a:lnTo>
                <a:lnTo>
                  <a:pt x="0" y="35873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7" name="Google Shape;137;p3"/>
          <p:cNvSpPr/>
          <p:nvPr/>
        </p:nvSpPr>
        <p:spPr>
          <a:xfrm rot="-1374890">
            <a:off x="4246623" y="5096670"/>
            <a:ext cx="942495" cy="1793675"/>
          </a:xfrm>
          <a:custGeom>
            <a:rect b="b" l="l" r="r" t="t"/>
            <a:pathLst>
              <a:path extrusionOk="0" h="1793675" w="942495">
                <a:moveTo>
                  <a:pt x="0" y="0"/>
                </a:moveTo>
                <a:lnTo>
                  <a:pt x="942495" y="0"/>
                </a:lnTo>
                <a:lnTo>
                  <a:pt x="942495" y="1793675"/>
                </a:lnTo>
                <a:lnTo>
                  <a:pt x="0" y="179367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8" name="Google Shape;138;p3"/>
          <p:cNvSpPr/>
          <p:nvPr/>
        </p:nvSpPr>
        <p:spPr>
          <a:xfrm>
            <a:off x="7411898" y="3570986"/>
            <a:ext cx="5773157" cy="6201634"/>
          </a:xfrm>
          <a:custGeom>
            <a:rect b="b" l="l" r="r" t="t"/>
            <a:pathLst>
              <a:path extrusionOk="0" h="6201634" w="5773157">
                <a:moveTo>
                  <a:pt x="0" y="0"/>
                </a:moveTo>
                <a:lnTo>
                  <a:pt x="5773158" y="0"/>
                </a:lnTo>
                <a:lnTo>
                  <a:pt x="5773158" y="6201634"/>
                </a:lnTo>
                <a:lnTo>
                  <a:pt x="0" y="620163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9" name="Google Shape;139;p3"/>
          <p:cNvSpPr txBox="1"/>
          <p:nvPr/>
        </p:nvSpPr>
        <p:spPr>
          <a:xfrm>
            <a:off x="1028700" y="1066506"/>
            <a:ext cx="11481994" cy="14818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7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621" u="none" cap="none" strike="noStrike">
                <a:solidFill>
                  <a:srgbClr val="E55D55"/>
                </a:solidFill>
                <a:latin typeface="Poppins"/>
                <a:ea typeface="Poppins"/>
                <a:cs typeface="Poppins"/>
                <a:sym typeface="Poppins"/>
              </a:rPr>
              <a:t>Problematica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5EC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4" name="Google Shape;144;p4"/>
          <p:cNvGrpSpPr/>
          <p:nvPr/>
        </p:nvGrpSpPr>
        <p:grpSpPr>
          <a:xfrm>
            <a:off x="-95154" y="-499508"/>
            <a:ext cx="20975930" cy="10505509"/>
            <a:chOff x="0" y="0"/>
            <a:chExt cx="27967906" cy="14007346"/>
          </a:xfrm>
        </p:grpSpPr>
        <p:sp>
          <p:nvSpPr>
            <p:cNvPr id="145" name="Google Shape;145;p4"/>
            <p:cNvSpPr/>
            <p:nvPr/>
          </p:nvSpPr>
          <p:spPr>
            <a:xfrm>
              <a:off x="0" y="0"/>
              <a:ext cx="14007346" cy="14007346"/>
            </a:xfrm>
            <a:custGeom>
              <a:rect b="b" l="l" r="r" t="t"/>
              <a:pathLst>
                <a:path extrusionOk="0" h="14007346" w="14007346">
                  <a:moveTo>
                    <a:pt x="0" y="0"/>
                  </a:moveTo>
                  <a:lnTo>
                    <a:pt x="14007346" y="0"/>
                  </a:lnTo>
                  <a:lnTo>
                    <a:pt x="14007346" y="14007346"/>
                  </a:lnTo>
                  <a:lnTo>
                    <a:pt x="0" y="14007346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 amt="6999"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146" name="Google Shape;146;p4"/>
            <p:cNvSpPr/>
            <p:nvPr/>
          </p:nvSpPr>
          <p:spPr>
            <a:xfrm>
              <a:off x="13960560" y="0"/>
              <a:ext cx="14007346" cy="14007346"/>
            </a:xfrm>
            <a:custGeom>
              <a:rect b="b" l="l" r="r" t="t"/>
              <a:pathLst>
                <a:path extrusionOk="0" h="14007346" w="14007346">
                  <a:moveTo>
                    <a:pt x="0" y="0"/>
                  </a:moveTo>
                  <a:lnTo>
                    <a:pt x="14007346" y="0"/>
                  </a:lnTo>
                  <a:lnTo>
                    <a:pt x="14007346" y="14007346"/>
                  </a:lnTo>
                  <a:lnTo>
                    <a:pt x="0" y="14007346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 amt="6999"/>
              </a:blip>
              <a:stretch>
                <a:fillRect b="0" l="0" r="0" t="0"/>
              </a:stretch>
            </a:blipFill>
            <a:ln>
              <a:noFill/>
            </a:ln>
          </p:spPr>
        </p:sp>
      </p:grpSp>
      <p:grpSp>
        <p:nvGrpSpPr>
          <p:cNvPr id="147" name="Google Shape;147;p4"/>
          <p:cNvGrpSpPr/>
          <p:nvPr/>
        </p:nvGrpSpPr>
        <p:grpSpPr>
          <a:xfrm>
            <a:off x="-879241" y="8014633"/>
            <a:ext cx="21115665" cy="5049746"/>
            <a:chOff x="0" y="-38100"/>
            <a:chExt cx="5561327" cy="1329974"/>
          </a:xfrm>
        </p:grpSpPr>
        <p:sp>
          <p:nvSpPr>
            <p:cNvPr id="148" name="Google Shape;148;p4"/>
            <p:cNvSpPr/>
            <p:nvPr/>
          </p:nvSpPr>
          <p:spPr>
            <a:xfrm>
              <a:off x="0" y="0"/>
              <a:ext cx="5561327" cy="1291874"/>
            </a:xfrm>
            <a:custGeom>
              <a:rect b="b" l="l" r="r" t="t"/>
              <a:pathLst>
                <a:path extrusionOk="0" h="1291874" w="5561327">
                  <a:moveTo>
                    <a:pt x="8799" y="0"/>
                  </a:moveTo>
                  <a:lnTo>
                    <a:pt x="5552528" y="0"/>
                  </a:lnTo>
                  <a:cubicBezTo>
                    <a:pt x="5554862" y="0"/>
                    <a:pt x="5557100" y="927"/>
                    <a:pt x="5558750" y="2577"/>
                  </a:cubicBezTo>
                  <a:cubicBezTo>
                    <a:pt x="5560400" y="4228"/>
                    <a:pt x="5561327" y="6466"/>
                    <a:pt x="5561327" y="8799"/>
                  </a:cubicBezTo>
                  <a:lnTo>
                    <a:pt x="5561327" y="1283075"/>
                  </a:lnTo>
                  <a:cubicBezTo>
                    <a:pt x="5561327" y="1285408"/>
                    <a:pt x="5560400" y="1287647"/>
                    <a:pt x="5558750" y="1289297"/>
                  </a:cubicBezTo>
                  <a:cubicBezTo>
                    <a:pt x="5557100" y="1290947"/>
                    <a:pt x="5554862" y="1291874"/>
                    <a:pt x="5552528" y="1291874"/>
                  </a:cubicBezTo>
                  <a:lnTo>
                    <a:pt x="8799" y="1291874"/>
                  </a:lnTo>
                  <a:cubicBezTo>
                    <a:pt x="6466" y="1291874"/>
                    <a:pt x="4228" y="1290947"/>
                    <a:pt x="2577" y="1289297"/>
                  </a:cubicBezTo>
                  <a:cubicBezTo>
                    <a:pt x="927" y="1287647"/>
                    <a:pt x="0" y="1285408"/>
                    <a:pt x="0" y="1283075"/>
                  </a:cubicBezTo>
                  <a:lnTo>
                    <a:pt x="0" y="8799"/>
                  </a:lnTo>
                  <a:cubicBezTo>
                    <a:pt x="0" y="6466"/>
                    <a:pt x="927" y="4228"/>
                    <a:pt x="2577" y="2577"/>
                  </a:cubicBezTo>
                  <a:cubicBezTo>
                    <a:pt x="4228" y="927"/>
                    <a:pt x="6466" y="0"/>
                    <a:pt x="8799" y="0"/>
                  </a:cubicBezTo>
                  <a:close/>
                </a:path>
              </a:pathLst>
            </a:custGeom>
            <a:solidFill>
              <a:srgbClr val="705A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4"/>
            <p:cNvSpPr txBox="1"/>
            <p:nvPr/>
          </p:nvSpPr>
          <p:spPr>
            <a:xfrm>
              <a:off x="0" y="-38100"/>
              <a:ext cx="5561327" cy="132997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3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50" name="Google Shape;150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1103093" y="-332502"/>
            <a:ext cx="15064370" cy="8732334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4"/>
          <p:cNvSpPr/>
          <p:nvPr/>
        </p:nvSpPr>
        <p:spPr>
          <a:xfrm>
            <a:off x="10392810" y="4025464"/>
            <a:ext cx="4032109" cy="6776654"/>
          </a:xfrm>
          <a:custGeom>
            <a:rect b="b" l="l" r="r" t="t"/>
            <a:pathLst>
              <a:path extrusionOk="0" h="6776654" w="4032109">
                <a:moveTo>
                  <a:pt x="0" y="0"/>
                </a:moveTo>
                <a:lnTo>
                  <a:pt x="4032110" y="0"/>
                </a:lnTo>
                <a:lnTo>
                  <a:pt x="4032110" y="6776654"/>
                </a:lnTo>
                <a:lnTo>
                  <a:pt x="0" y="677665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2" name="Google Shape;152;p4"/>
          <p:cNvSpPr txBox="1"/>
          <p:nvPr/>
        </p:nvSpPr>
        <p:spPr>
          <a:xfrm>
            <a:off x="9407715" y="1001709"/>
            <a:ext cx="8724184" cy="31149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97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069" u="none" cap="none" strike="noStrike">
                <a:solidFill>
                  <a:srgbClr val="E55D55"/>
                </a:solidFill>
                <a:latin typeface="Poppins"/>
                <a:ea typeface="Poppins"/>
                <a:cs typeface="Poppins"/>
                <a:sym typeface="Poppins"/>
              </a:rPr>
              <a:t>Panorama Tecnologico en Gimnasios</a:t>
            </a:r>
            <a:endParaRPr/>
          </a:p>
        </p:txBody>
      </p:sp>
      <p:grpSp>
        <p:nvGrpSpPr>
          <p:cNvPr id="153" name="Google Shape;153;p4"/>
          <p:cNvGrpSpPr/>
          <p:nvPr/>
        </p:nvGrpSpPr>
        <p:grpSpPr>
          <a:xfrm rot="10800000">
            <a:off x="12639601" y="5404183"/>
            <a:ext cx="386276" cy="386276"/>
            <a:chOff x="0" y="0"/>
            <a:chExt cx="812800" cy="812800"/>
          </a:xfrm>
        </p:grpSpPr>
        <p:sp>
          <p:nvSpPr>
            <p:cNvPr id="154" name="Google Shape;154;p4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lnTo>
                    <a:pt x="535715" y="277085"/>
                  </a:lnTo>
                  <a:lnTo>
                    <a:pt x="812800" y="406400"/>
                  </a:lnTo>
                  <a:lnTo>
                    <a:pt x="535715" y="535715"/>
                  </a:lnTo>
                  <a:lnTo>
                    <a:pt x="406400" y="812800"/>
                  </a:lnTo>
                  <a:lnTo>
                    <a:pt x="277085" y="535715"/>
                  </a:lnTo>
                  <a:lnTo>
                    <a:pt x="0" y="406400"/>
                  </a:lnTo>
                  <a:lnTo>
                    <a:pt x="277085" y="277085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DC45E"/>
            </a:solidFill>
            <a:ln>
              <a:noFill/>
            </a:ln>
          </p:spPr>
        </p:sp>
        <p:sp>
          <p:nvSpPr>
            <p:cNvPr id="155" name="Google Shape;155;p4"/>
            <p:cNvSpPr txBox="1"/>
            <p:nvPr/>
          </p:nvSpPr>
          <p:spPr>
            <a:xfrm>
              <a:off x="190500" y="152400"/>
              <a:ext cx="431800" cy="46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56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6" name="Google Shape;156;p4"/>
          <p:cNvGrpSpPr/>
          <p:nvPr/>
        </p:nvGrpSpPr>
        <p:grpSpPr>
          <a:xfrm rot="-4959714">
            <a:off x="12656518" y="4762070"/>
            <a:ext cx="963847" cy="963847"/>
            <a:chOff x="0" y="0"/>
            <a:chExt cx="812800" cy="812800"/>
          </a:xfrm>
        </p:grpSpPr>
        <p:sp>
          <p:nvSpPr>
            <p:cNvPr id="157" name="Google Shape;157;p4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lnTo>
                    <a:pt x="535715" y="277085"/>
                  </a:lnTo>
                  <a:lnTo>
                    <a:pt x="812800" y="406400"/>
                  </a:lnTo>
                  <a:lnTo>
                    <a:pt x="535715" y="535715"/>
                  </a:lnTo>
                  <a:lnTo>
                    <a:pt x="406400" y="812800"/>
                  </a:lnTo>
                  <a:lnTo>
                    <a:pt x="277085" y="535715"/>
                  </a:lnTo>
                  <a:lnTo>
                    <a:pt x="0" y="406400"/>
                  </a:lnTo>
                  <a:lnTo>
                    <a:pt x="277085" y="277085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DC45E"/>
            </a:solidFill>
            <a:ln>
              <a:noFill/>
            </a:ln>
          </p:spPr>
        </p:sp>
        <p:sp>
          <p:nvSpPr>
            <p:cNvPr id="158" name="Google Shape;158;p4"/>
            <p:cNvSpPr txBox="1"/>
            <p:nvPr/>
          </p:nvSpPr>
          <p:spPr>
            <a:xfrm>
              <a:off x="190500" y="152400"/>
              <a:ext cx="431800" cy="46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56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5EC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5"/>
          <p:cNvGrpSpPr/>
          <p:nvPr/>
        </p:nvGrpSpPr>
        <p:grpSpPr>
          <a:xfrm>
            <a:off x="-1471019" y="-203108"/>
            <a:ext cx="20945178" cy="10490108"/>
            <a:chOff x="0" y="0"/>
            <a:chExt cx="27926905" cy="13986811"/>
          </a:xfrm>
        </p:grpSpPr>
        <p:sp>
          <p:nvSpPr>
            <p:cNvPr id="164" name="Google Shape;164;p5"/>
            <p:cNvSpPr/>
            <p:nvPr/>
          </p:nvSpPr>
          <p:spPr>
            <a:xfrm>
              <a:off x="0" y="0"/>
              <a:ext cx="13986811" cy="13986811"/>
            </a:xfrm>
            <a:custGeom>
              <a:rect b="b" l="l" r="r" t="t"/>
              <a:pathLst>
                <a:path extrusionOk="0" h="13986811" w="13986811">
                  <a:moveTo>
                    <a:pt x="0" y="0"/>
                  </a:moveTo>
                  <a:lnTo>
                    <a:pt x="13986811" y="0"/>
                  </a:lnTo>
                  <a:lnTo>
                    <a:pt x="13986811" y="13986811"/>
                  </a:lnTo>
                  <a:lnTo>
                    <a:pt x="0" y="13986811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 amt="6999"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165" name="Google Shape;165;p5"/>
            <p:cNvSpPr/>
            <p:nvPr/>
          </p:nvSpPr>
          <p:spPr>
            <a:xfrm>
              <a:off x="13940094" y="0"/>
              <a:ext cx="13986811" cy="13986811"/>
            </a:xfrm>
            <a:custGeom>
              <a:rect b="b" l="l" r="r" t="t"/>
              <a:pathLst>
                <a:path extrusionOk="0" h="13986811" w="13986811">
                  <a:moveTo>
                    <a:pt x="0" y="0"/>
                  </a:moveTo>
                  <a:lnTo>
                    <a:pt x="13986812" y="0"/>
                  </a:lnTo>
                  <a:lnTo>
                    <a:pt x="13986812" y="13986811"/>
                  </a:lnTo>
                  <a:lnTo>
                    <a:pt x="0" y="13986811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 amt="6999"/>
              </a:blip>
              <a:stretch>
                <a:fillRect b="0" l="0" r="0" t="0"/>
              </a:stretch>
            </a:blipFill>
            <a:ln>
              <a:noFill/>
            </a:ln>
          </p:spPr>
        </p:sp>
      </p:grpSp>
      <p:grpSp>
        <p:nvGrpSpPr>
          <p:cNvPr id="166" name="Google Shape;166;p5"/>
          <p:cNvGrpSpPr/>
          <p:nvPr/>
        </p:nvGrpSpPr>
        <p:grpSpPr>
          <a:xfrm>
            <a:off x="9144000" y="434723"/>
            <a:ext cx="8497863" cy="3699223"/>
            <a:chOff x="0" y="-57150"/>
            <a:chExt cx="2238120" cy="974281"/>
          </a:xfrm>
        </p:grpSpPr>
        <p:sp>
          <p:nvSpPr>
            <p:cNvPr id="167" name="Google Shape;167;p5"/>
            <p:cNvSpPr/>
            <p:nvPr/>
          </p:nvSpPr>
          <p:spPr>
            <a:xfrm>
              <a:off x="0" y="0"/>
              <a:ext cx="2238120" cy="917131"/>
            </a:xfrm>
            <a:custGeom>
              <a:rect b="b" l="l" r="r" t="t"/>
              <a:pathLst>
                <a:path extrusionOk="0" h="917131" w="2238120">
                  <a:moveTo>
                    <a:pt x="46463" y="0"/>
                  </a:moveTo>
                  <a:lnTo>
                    <a:pt x="2191657" y="0"/>
                  </a:lnTo>
                  <a:cubicBezTo>
                    <a:pt x="2203980" y="0"/>
                    <a:pt x="2215798" y="4895"/>
                    <a:pt x="2224512" y="13609"/>
                  </a:cubicBezTo>
                  <a:cubicBezTo>
                    <a:pt x="2233225" y="22322"/>
                    <a:pt x="2238120" y="34140"/>
                    <a:pt x="2238120" y="46463"/>
                  </a:cubicBezTo>
                  <a:lnTo>
                    <a:pt x="2238120" y="870668"/>
                  </a:lnTo>
                  <a:cubicBezTo>
                    <a:pt x="2238120" y="882991"/>
                    <a:pt x="2233225" y="894809"/>
                    <a:pt x="2224512" y="903522"/>
                  </a:cubicBezTo>
                  <a:cubicBezTo>
                    <a:pt x="2215798" y="912236"/>
                    <a:pt x="2203980" y="917131"/>
                    <a:pt x="2191657" y="917131"/>
                  </a:cubicBezTo>
                  <a:lnTo>
                    <a:pt x="46463" y="917131"/>
                  </a:lnTo>
                  <a:cubicBezTo>
                    <a:pt x="34140" y="917131"/>
                    <a:pt x="22322" y="912236"/>
                    <a:pt x="13609" y="903522"/>
                  </a:cubicBezTo>
                  <a:cubicBezTo>
                    <a:pt x="4895" y="894809"/>
                    <a:pt x="0" y="882991"/>
                    <a:pt x="0" y="870668"/>
                  </a:cubicBezTo>
                  <a:lnTo>
                    <a:pt x="0" y="46463"/>
                  </a:lnTo>
                  <a:cubicBezTo>
                    <a:pt x="0" y="34140"/>
                    <a:pt x="4895" y="22322"/>
                    <a:pt x="13609" y="13609"/>
                  </a:cubicBezTo>
                  <a:cubicBezTo>
                    <a:pt x="22322" y="4895"/>
                    <a:pt x="34140" y="0"/>
                    <a:pt x="46463" y="0"/>
                  </a:cubicBezTo>
                  <a:close/>
                </a:path>
              </a:pathLst>
            </a:custGeom>
            <a:solidFill>
              <a:srgbClr val="FDC4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5"/>
            <p:cNvSpPr txBox="1"/>
            <p:nvPr/>
          </p:nvSpPr>
          <p:spPr>
            <a:xfrm>
              <a:off x="0" y="-57150"/>
              <a:ext cx="2238120" cy="97428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3048" u="none" cap="none" strike="noStrike">
                  <a:solidFill>
                    <a:srgbClr val="000000"/>
                  </a:solidFill>
                  <a:latin typeface="Poppins"/>
                  <a:ea typeface="Poppins"/>
                  <a:cs typeface="Poppins"/>
                  <a:sym typeface="Poppins"/>
                </a:rPr>
                <a:t>Una aplicación impulsada por inteligencia artificial diseñada para detectar y monitorear automáticamente las máquinas de gimnasio.</a:t>
              </a:r>
              <a:endParaRPr/>
            </a:p>
          </p:txBody>
        </p:sp>
      </p:grpSp>
      <p:grpSp>
        <p:nvGrpSpPr>
          <p:cNvPr id="169" name="Google Shape;169;p5"/>
          <p:cNvGrpSpPr/>
          <p:nvPr/>
        </p:nvGrpSpPr>
        <p:grpSpPr>
          <a:xfrm>
            <a:off x="-879241" y="8795616"/>
            <a:ext cx="21115665" cy="4268763"/>
            <a:chOff x="0" y="-38100"/>
            <a:chExt cx="5561327" cy="1124283"/>
          </a:xfrm>
        </p:grpSpPr>
        <p:sp>
          <p:nvSpPr>
            <p:cNvPr id="170" name="Google Shape;170;p5"/>
            <p:cNvSpPr/>
            <p:nvPr/>
          </p:nvSpPr>
          <p:spPr>
            <a:xfrm>
              <a:off x="0" y="0"/>
              <a:ext cx="5561327" cy="1086183"/>
            </a:xfrm>
            <a:custGeom>
              <a:rect b="b" l="l" r="r" t="t"/>
              <a:pathLst>
                <a:path extrusionOk="0" h="1086183" w="5561327">
                  <a:moveTo>
                    <a:pt x="8799" y="0"/>
                  </a:moveTo>
                  <a:lnTo>
                    <a:pt x="5552528" y="0"/>
                  </a:lnTo>
                  <a:cubicBezTo>
                    <a:pt x="5554862" y="0"/>
                    <a:pt x="5557100" y="927"/>
                    <a:pt x="5558750" y="2577"/>
                  </a:cubicBezTo>
                  <a:cubicBezTo>
                    <a:pt x="5560400" y="4228"/>
                    <a:pt x="5561327" y="6466"/>
                    <a:pt x="5561327" y="8799"/>
                  </a:cubicBezTo>
                  <a:lnTo>
                    <a:pt x="5561327" y="1077384"/>
                  </a:lnTo>
                  <a:cubicBezTo>
                    <a:pt x="5561327" y="1079718"/>
                    <a:pt x="5560400" y="1081956"/>
                    <a:pt x="5558750" y="1083606"/>
                  </a:cubicBezTo>
                  <a:cubicBezTo>
                    <a:pt x="5557100" y="1085256"/>
                    <a:pt x="5554862" y="1086183"/>
                    <a:pt x="5552528" y="1086183"/>
                  </a:cubicBezTo>
                  <a:lnTo>
                    <a:pt x="8799" y="1086183"/>
                  </a:lnTo>
                  <a:cubicBezTo>
                    <a:pt x="6466" y="1086183"/>
                    <a:pt x="4228" y="1085256"/>
                    <a:pt x="2577" y="1083606"/>
                  </a:cubicBezTo>
                  <a:cubicBezTo>
                    <a:pt x="927" y="1081956"/>
                    <a:pt x="0" y="1079718"/>
                    <a:pt x="0" y="1077384"/>
                  </a:cubicBezTo>
                  <a:lnTo>
                    <a:pt x="0" y="8799"/>
                  </a:lnTo>
                  <a:cubicBezTo>
                    <a:pt x="0" y="6466"/>
                    <a:pt x="927" y="4228"/>
                    <a:pt x="2577" y="2577"/>
                  </a:cubicBezTo>
                  <a:cubicBezTo>
                    <a:pt x="4228" y="927"/>
                    <a:pt x="6466" y="0"/>
                    <a:pt x="8799" y="0"/>
                  </a:cubicBezTo>
                  <a:close/>
                </a:path>
              </a:pathLst>
            </a:custGeom>
            <a:solidFill>
              <a:srgbClr val="705A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5"/>
            <p:cNvSpPr txBox="1"/>
            <p:nvPr/>
          </p:nvSpPr>
          <p:spPr>
            <a:xfrm>
              <a:off x="0" y="-38100"/>
              <a:ext cx="5561327" cy="112428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56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2" name="Google Shape;172;p5"/>
          <p:cNvGrpSpPr/>
          <p:nvPr/>
        </p:nvGrpSpPr>
        <p:grpSpPr>
          <a:xfrm rot="886863">
            <a:off x="629100" y="4642345"/>
            <a:ext cx="799201" cy="799201"/>
            <a:chOff x="0" y="0"/>
            <a:chExt cx="812800" cy="812800"/>
          </a:xfrm>
        </p:grpSpPr>
        <p:sp>
          <p:nvSpPr>
            <p:cNvPr id="173" name="Google Shape;173;p5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lnTo>
                    <a:pt x="535715" y="277085"/>
                  </a:lnTo>
                  <a:lnTo>
                    <a:pt x="812800" y="406400"/>
                  </a:lnTo>
                  <a:lnTo>
                    <a:pt x="535715" y="535715"/>
                  </a:lnTo>
                  <a:lnTo>
                    <a:pt x="406400" y="812800"/>
                  </a:lnTo>
                  <a:lnTo>
                    <a:pt x="277085" y="535715"/>
                  </a:lnTo>
                  <a:lnTo>
                    <a:pt x="0" y="406400"/>
                  </a:lnTo>
                  <a:lnTo>
                    <a:pt x="277085" y="277085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DC45E"/>
            </a:solidFill>
            <a:ln>
              <a:noFill/>
            </a:ln>
          </p:spPr>
        </p:sp>
        <p:sp>
          <p:nvSpPr>
            <p:cNvPr id="174" name="Google Shape;174;p5"/>
            <p:cNvSpPr txBox="1"/>
            <p:nvPr/>
          </p:nvSpPr>
          <p:spPr>
            <a:xfrm>
              <a:off x="190500" y="152400"/>
              <a:ext cx="431800" cy="46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56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5" name="Google Shape;175;p5"/>
          <p:cNvGrpSpPr/>
          <p:nvPr/>
        </p:nvGrpSpPr>
        <p:grpSpPr>
          <a:xfrm rot="-142051">
            <a:off x="1256750" y="5180747"/>
            <a:ext cx="342594" cy="342594"/>
            <a:chOff x="0" y="0"/>
            <a:chExt cx="812800" cy="812800"/>
          </a:xfrm>
        </p:grpSpPr>
        <p:sp>
          <p:nvSpPr>
            <p:cNvPr id="176" name="Google Shape;176;p5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lnTo>
                    <a:pt x="535715" y="277085"/>
                  </a:lnTo>
                  <a:lnTo>
                    <a:pt x="812800" y="406400"/>
                  </a:lnTo>
                  <a:lnTo>
                    <a:pt x="535715" y="535715"/>
                  </a:lnTo>
                  <a:lnTo>
                    <a:pt x="406400" y="812800"/>
                  </a:lnTo>
                  <a:lnTo>
                    <a:pt x="277085" y="535715"/>
                  </a:lnTo>
                  <a:lnTo>
                    <a:pt x="0" y="406400"/>
                  </a:lnTo>
                  <a:lnTo>
                    <a:pt x="277085" y="277085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DC45E"/>
            </a:solidFill>
            <a:ln>
              <a:noFill/>
            </a:ln>
          </p:spPr>
        </p:sp>
        <p:sp>
          <p:nvSpPr>
            <p:cNvPr id="177" name="Google Shape;177;p5"/>
            <p:cNvSpPr txBox="1"/>
            <p:nvPr/>
          </p:nvSpPr>
          <p:spPr>
            <a:xfrm>
              <a:off x="190500" y="152400"/>
              <a:ext cx="431800" cy="46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56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8" name="Google Shape;178;p5"/>
          <p:cNvSpPr/>
          <p:nvPr/>
        </p:nvSpPr>
        <p:spPr>
          <a:xfrm>
            <a:off x="1249820" y="5258333"/>
            <a:ext cx="3242996" cy="3700994"/>
          </a:xfrm>
          <a:custGeom>
            <a:rect b="b" l="l" r="r" t="t"/>
            <a:pathLst>
              <a:path extrusionOk="0" h="3700994" w="3242996">
                <a:moveTo>
                  <a:pt x="0" y="0"/>
                </a:moveTo>
                <a:lnTo>
                  <a:pt x="3242996" y="0"/>
                </a:lnTo>
                <a:lnTo>
                  <a:pt x="3242996" y="3700994"/>
                </a:lnTo>
                <a:lnTo>
                  <a:pt x="0" y="370099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9" name="Google Shape;179;p5"/>
          <p:cNvSpPr/>
          <p:nvPr/>
        </p:nvSpPr>
        <p:spPr>
          <a:xfrm>
            <a:off x="13565204" y="4553620"/>
            <a:ext cx="2800723" cy="4736952"/>
          </a:xfrm>
          <a:custGeom>
            <a:rect b="b" l="l" r="r" t="t"/>
            <a:pathLst>
              <a:path extrusionOk="0" h="4736952" w="2800723">
                <a:moveTo>
                  <a:pt x="0" y="0"/>
                </a:moveTo>
                <a:lnTo>
                  <a:pt x="2800722" y="0"/>
                </a:lnTo>
                <a:lnTo>
                  <a:pt x="2800722" y="4736952"/>
                </a:lnTo>
                <a:lnTo>
                  <a:pt x="0" y="473695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0" name="Google Shape;180;p5"/>
          <p:cNvSpPr/>
          <p:nvPr/>
        </p:nvSpPr>
        <p:spPr>
          <a:xfrm>
            <a:off x="6509189" y="5937364"/>
            <a:ext cx="4009573" cy="4349636"/>
          </a:xfrm>
          <a:custGeom>
            <a:rect b="b" l="l" r="r" t="t"/>
            <a:pathLst>
              <a:path extrusionOk="0" h="4349636" w="4009573">
                <a:moveTo>
                  <a:pt x="0" y="0"/>
                </a:moveTo>
                <a:lnTo>
                  <a:pt x="4009574" y="0"/>
                </a:lnTo>
                <a:lnTo>
                  <a:pt x="4009574" y="4349636"/>
                </a:lnTo>
                <a:lnTo>
                  <a:pt x="0" y="434963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181" name="Google Shape;181;p5"/>
          <p:cNvGrpSpPr/>
          <p:nvPr/>
        </p:nvGrpSpPr>
        <p:grpSpPr>
          <a:xfrm>
            <a:off x="4823530" y="5937364"/>
            <a:ext cx="1941046" cy="1941046"/>
            <a:chOff x="0" y="0"/>
            <a:chExt cx="812800" cy="812800"/>
          </a:xfrm>
        </p:grpSpPr>
        <p:sp>
          <p:nvSpPr>
            <p:cNvPr id="182" name="Google Shape;182;p5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E45D55"/>
            </a:solidFill>
            <a:ln>
              <a:noFill/>
            </a:ln>
          </p:spPr>
        </p:sp>
        <p:sp>
          <p:nvSpPr>
            <p:cNvPr id="183" name="Google Shape;183;p5"/>
            <p:cNvSpPr txBox="1"/>
            <p:nvPr/>
          </p:nvSpPr>
          <p:spPr>
            <a:xfrm>
              <a:off x="0" y="165100"/>
              <a:ext cx="711200" cy="44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56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4" name="Google Shape;184;p5"/>
          <p:cNvSpPr txBox="1"/>
          <p:nvPr/>
        </p:nvSpPr>
        <p:spPr>
          <a:xfrm>
            <a:off x="768192" y="910994"/>
            <a:ext cx="11481994" cy="14818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7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621" u="none" cap="none" strike="noStrike">
                <a:solidFill>
                  <a:srgbClr val="E55D55"/>
                </a:solidFill>
                <a:latin typeface="Poppins"/>
                <a:ea typeface="Poppins"/>
                <a:cs typeface="Poppins"/>
                <a:sym typeface="Poppins"/>
              </a:rPr>
              <a:t>Solución</a:t>
            </a:r>
            <a:endParaRPr/>
          </a:p>
        </p:txBody>
      </p:sp>
      <p:grpSp>
        <p:nvGrpSpPr>
          <p:cNvPr id="185" name="Google Shape;185;p5"/>
          <p:cNvGrpSpPr/>
          <p:nvPr/>
        </p:nvGrpSpPr>
        <p:grpSpPr>
          <a:xfrm>
            <a:off x="11071460" y="5937364"/>
            <a:ext cx="1941046" cy="1941046"/>
            <a:chOff x="0" y="0"/>
            <a:chExt cx="812800" cy="812800"/>
          </a:xfrm>
        </p:grpSpPr>
        <p:sp>
          <p:nvSpPr>
            <p:cNvPr id="186" name="Google Shape;186;p5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E45D55"/>
            </a:solidFill>
            <a:ln>
              <a:noFill/>
            </a:ln>
          </p:spPr>
        </p:sp>
        <p:sp>
          <p:nvSpPr>
            <p:cNvPr id="187" name="Google Shape;187;p5"/>
            <p:cNvSpPr txBox="1"/>
            <p:nvPr/>
          </p:nvSpPr>
          <p:spPr>
            <a:xfrm>
              <a:off x="0" y="165100"/>
              <a:ext cx="711200" cy="44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56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6"/>
          <p:cNvSpPr/>
          <p:nvPr/>
        </p:nvSpPr>
        <p:spPr>
          <a:xfrm>
            <a:off x="2303613" y="3646185"/>
            <a:ext cx="7315200" cy="1635945"/>
          </a:xfrm>
          <a:custGeom>
            <a:rect b="b" l="l" r="r" t="t"/>
            <a:pathLst>
              <a:path extrusionOk="0" h="1635945" w="7315200">
                <a:moveTo>
                  <a:pt x="0" y="0"/>
                </a:moveTo>
                <a:lnTo>
                  <a:pt x="7315200" y="0"/>
                </a:lnTo>
                <a:lnTo>
                  <a:pt x="7315200" y="1635945"/>
                </a:lnTo>
                <a:lnTo>
                  <a:pt x="0" y="163594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93" name="Google Shape;193;p6"/>
          <p:cNvSpPr/>
          <p:nvPr/>
        </p:nvSpPr>
        <p:spPr>
          <a:xfrm>
            <a:off x="0" y="1651406"/>
            <a:ext cx="4607225" cy="7825436"/>
          </a:xfrm>
          <a:custGeom>
            <a:rect b="b" l="l" r="r" t="t"/>
            <a:pathLst>
              <a:path extrusionOk="0" h="7825436" w="4607225">
                <a:moveTo>
                  <a:pt x="0" y="0"/>
                </a:moveTo>
                <a:lnTo>
                  <a:pt x="4607225" y="0"/>
                </a:lnTo>
                <a:lnTo>
                  <a:pt x="4607225" y="7825436"/>
                </a:lnTo>
                <a:lnTo>
                  <a:pt x="0" y="782543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94" name="Google Shape;194;p6"/>
          <p:cNvSpPr/>
          <p:nvPr/>
        </p:nvSpPr>
        <p:spPr>
          <a:xfrm>
            <a:off x="4296954" y="1432864"/>
            <a:ext cx="4769651" cy="8153249"/>
          </a:xfrm>
          <a:custGeom>
            <a:rect b="b" l="l" r="r" t="t"/>
            <a:pathLst>
              <a:path extrusionOk="0" h="8153249" w="4769651">
                <a:moveTo>
                  <a:pt x="0" y="0"/>
                </a:moveTo>
                <a:lnTo>
                  <a:pt x="4769651" y="0"/>
                </a:lnTo>
                <a:lnTo>
                  <a:pt x="4769651" y="8153249"/>
                </a:lnTo>
                <a:lnTo>
                  <a:pt x="0" y="815324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95" name="Google Shape;195;p6"/>
          <p:cNvSpPr/>
          <p:nvPr/>
        </p:nvSpPr>
        <p:spPr>
          <a:xfrm>
            <a:off x="9144000" y="1537838"/>
            <a:ext cx="4529571" cy="8052571"/>
          </a:xfrm>
          <a:custGeom>
            <a:rect b="b" l="l" r="r" t="t"/>
            <a:pathLst>
              <a:path extrusionOk="0" h="8052571" w="4529571">
                <a:moveTo>
                  <a:pt x="0" y="0"/>
                </a:moveTo>
                <a:lnTo>
                  <a:pt x="4529571" y="0"/>
                </a:lnTo>
                <a:lnTo>
                  <a:pt x="4529571" y="8052571"/>
                </a:lnTo>
                <a:lnTo>
                  <a:pt x="0" y="805257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196" name="Google Shape;196;p6"/>
          <p:cNvGrpSpPr/>
          <p:nvPr/>
        </p:nvGrpSpPr>
        <p:grpSpPr>
          <a:xfrm>
            <a:off x="0" y="9441452"/>
            <a:ext cx="18381661" cy="845548"/>
            <a:chOff x="0" y="-38100"/>
            <a:chExt cx="4841260" cy="222696"/>
          </a:xfrm>
        </p:grpSpPr>
        <p:sp>
          <p:nvSpPr>
            <p:cNvPr id="197" name="Google Shape;197;p6"/>
            <p:cNvSpPr/>
            <p:nvPr/>
          </p:nvSpPr>
          <p:spPr>
            <a:xfrm>
              <a:off x="0" y="0"/>
              <a:ext cx="4841260" cy="184596"/>
            </a:xfrm>
            <a:custGeom>
              <a:rect b="b" l="l" r="r" t="t"/>
              <a:pathLst>
                <a:path extrusionOk="0" h="184596" w="4841260">
                  <a:moveTo>
                    <a:pt x="0" y="0"/>
                  </a:moveTo>
                  <a:lnTo>
                    <a:pt x="4841260" y="0"/>
                  </a:lnTo>
                  <a:lnTo>
                    <a:pt x="4841260" y="184596"/>
                  </a:lnTo>
                  <a:lnTo>
                    <a:pt x="0" y="184596"/>
                  </a:lnTo>
                  <a:close/>
                </a:path>
              </a:pathLst>
            </a:custGeom>
            <a:gradFill>
              <a:gsLst>
                <a:gs pos="0">
                  <a:srgbClr val="000000"/>
                </a:gs>
                <a:gs pos="100000">
                  <a:srgbClr val="FAFF00"/>
                </a:gs>
              </a:gsLst>
              <a:lin ang="0" scaled="0"/>
            </a:gradFill>
            <a:ln>
              <a:noFill/>
            </a:ln>
          </p:spPr>
        </p:sp>
        <p:sp>
          <p:nvSpPr>
            <p:cNvPr id="198" name="Google Shape;198;p6"/>
            <p:cNvSpPr txBox="1"/>
            <p:nvPr/>
          </p:nvSpPr>
          <p:spPr>
            <a:xfrm>
              <a:off x="0" y="-38100"/>
              <a:ext cx="4841260" cy="22269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56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9" name="Google Shape;199;p6"/>
          <p:cNvSpPr/>
          <p:nvPr/>
        </p:nvSpPr>
        <p:spPr>
          <a:xfrm>
            <a:off x="13559276" y="1594622"/>
            <a:ext cx="4177901" cy="7939003"/>
          </a:xfrm>
          <a:custGeom>
            <a:rect b="b" l="l" r="r" t="t"/>
            <a:pathLst>
              <a:path extrusionOk="0" h="7939003" w="4177901">
                <a:moveTo>
                  <a:pt x="0" y="0"/>
                </a:moveTo>
                <a:lnTo>
                  <a:pt x="4177901" y="0"/>
                </a:lnTo>
                <a:lnTo>
                  <a:pt x="4177901" y="7939004"/>
                </a:lnTo>
                <a:lnTo>
                  <a:pt x="0" y="79390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0" name="Google Shape;200;p6"/>
          <p:cNvSpPr txBox="1"/>
          <p:nvPr/>
        </p:nvSpPr>
        <p:spPr>
          <a:xfrm>
            <a:off x="5233200" y="230800"/>
            <a:ext cx="70194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200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Casos de Uso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oogle Shape;205;p7"/>
          <p:cNvGrpSpPr/>
          <p:nvPr/>
        </p:nvGrpSpPr>
        <p:grpSpPr>
          <a:xfrm>
            <a:off x="0" y="9441452"/>
            <a:ext cx="18381661" cy="845548"/>
            <a:chOff x="0" y="-38100"/>
            <a:chExt cx="4841260" cy="222696"/>
          </a:xfrm>
        </p:grpSpPr>
        <p:sp>
          <p:nvSpPr>
            <p:cNvPr id="206" name="Google Shape;206;p7"/>
            <p:cNvSpPr/>
            <p:nvPr/>
          </p:nvSpPr>
          <p:spPr>
            <a:xfrm>
              <a:off x="0" y="0"/>
              <a:ext cx="4841260" cy="184596"/>
            </a:xfrm>
            <a:custGeom>
              <a:rect b="b" l="l" r="r" t="t"/>
              <a:pathLst>
                <a:path extrusionOk="0" h="184596" w="4841260">
                  <a:moveTo>
                    <a:pt x="0" y="0"/>
                  </a:moveTo>
                  <a:lnTo>
                    <a:pt x="4841260" y="0"/>
                  </a:lnTo>
                  <a:lnTo>
                    <a:pt x="4841260" y="184596"/>
                  </a:lnTo>
                  <a:lnTo>
                    <a:pt x="0" y="184596"/>
                  </a:lnTo>
                  <a:close/>
                </a:path>
              </a:pathLst>
            </a:custGeom>
            <a:gradFill>
              <a:gsLst>
                <a:gs pos="0">
                  <a:srgbClr val="000000"/>
                </a:gs>
                <a:gs pos="100000">
                  <a:srgbClr val="FAFF00"/>
                </a:gs>
              </a:gsLst>
              <a:lin ang="0" scaled="0"/>
            </a:gradFill>
            <a:ln>
              <a:noFill/>
            </a:ln>
          </p:spPr>
        </p:sp>
        <p:sp>
          <p:nvSpPr>
            <p:cNvPr id="207" name="Google Shape;207;p7"/>
            <p:cNvSpPr txBox="1"/>
            <p:nvPr/>
          </p:nvSpPr>
          <p:spPr>
            <a:xfrm>
              <a:off x="0" y="-38100"/>
              <a:ext cx="4841260" cy="22269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56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8" name="Google Shape;208;p7"/>
          <p:cNvSpPr/>
          <p:nvPr/>
        </p:nvSpPr>
        <p:spPr>
          <a:xfrm>
            <a:off x="256319" y="1105051"/>
            <a:ext cx="4178540" cy="8153249"/>
          </a:xfrm>
          <a:custGeom>
            <a:rect b="b" l="l" r="r" t="t"/>
            <a:pathLst>
              <a:path extrusionOk="0" h="8153249" w="4178540">
                <a:moveTo>
                  <a:pt x="0" y="0"/>
                </a:moveTo>
                <a:lnTo>
                  <a:pt x="4178540" y="0"/>
                </a:lnTo>
                <a:lnTo>
                  <a:pt x="4178540" y="8153249"/>
                </a:lnTo>
                <a:lnTo>
                  <a:pt x="0" y="815324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9" name="Google Shape;209;p7"/>
          <p:cNvSpPr/>
          <p:nvPr/>
        </p:nvSpPr>
        <p:spPr>
          <a:xfrm>
            <a:off x="4434859" y="1163871"/>
            <a:ext cx="4248829" cy="8035610"/>
          </a:xfrm>
          <a:custGeom>
            <a:rect b="b" l="l" r="r" t="t"/>
            <a:pathLst>
              <a:path extrusionOk="0" h="8035610" w="4248829">
                <a:moveTo>
                  <a:pt x="0" y="0"/>
                </a:moveTo>
                <a:lnTo>
                  <a:pt x="4248828" y="0"/>
                </a:lnTo>
                <a:lnTo>
                  <a:pt x="4248828" y="8035610"/>
                </a:lnTo>
                <a:lnTo>
                  <a:pt x="0" y="803561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10" name="Google Shape;210;p7"/>
          <p:cNvSpPr/>
          <p:nvPr/>
        </p:nvSpPr>
        <p:spPr>
          <a:xfrm>
            <a:off x="8891331" y="1230713"/>
            <a:ext cx="4213486" cy="7968768"/>
          </a:xfrm>
          <a:custGeom>
            <a:rect b="b" l="l" r="r" t="t"/>
            <a:pathLst>
              <a:path extrusionOk="0" h="7968768" w="4213486">
                <a:moveTo>
                  <a:pt x="0" y="0"/>
                </a:moveTo>
                <a:lnTo>
                  <a:pt x="4213486" y="0"/>
                </a:lnTo>
                <a:lnTo>
                  <a:pt x="4213486" y="7968768"/>
                </a:lnTo>
                <a:lnTo>
                  <a:pt x="0" y="796876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11" name="Google Shape;211;p7"/>
          <p:cNvSpPr/>
          <p:nvPr/>
        </p:nvSpPr>
        <p:spPr>
          <a:xfrm>
            <a:off x="13314367" y="1159116"/>
            <a:ext cx="4183603" cy="7968768"/>
          </a:xfrm>
          <a:custGeom>
            <a:rect b="b" l="l" r="r" t="t"/>
            <a:pathLst>
              <a:path extrusionOk="0" h="7968768" w="4183603">
                <a:moveTo>
                  <a:pt x="0" y="0"/>
                </a:moveTo>
                <a:lnTo>
                  <a:pt x="4183603" y="0"/>
                </a:lnTo>
                <a:lnTo>
                  <a:pt x="4183603" y="7968768"/>
                </a:lnTo>
                <a:lnTo>
                  <a:pt x="0" y="796876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12" name="Google Shape;212;p7"/>
          <p:cNvSpPr txBox="1"/>
          <p:nvPr/>
        </p:nvSpPr>
        <p:spPr>
          <a:xfrm>
            <a:off x="4949125" y="28650"/>
            <a:ext cx="73035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200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Casos de Uso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7" name="Google Shape;217;p8"/>
          <p:cNvGrpSpPr/>
          <p:nvPr/>
        </p:nvGrpSpPr>
        <p:grpSpPr>
          <a:xfrm>
            <a:off x="0" y="9441452"/>
            <a:ext cx="18381661" cy="845548"/>
            <a:chOff x="0" y="-38100"/>
            <a:chExt cx="4841260" cy="222696"/>
          </a:xfrm>
        </p:grpSpPr>
        <p:sp>
          <p:nvSpPr>
            <p:cNvPr id="218" name="Google Shape;218;p8"/>
            <p:cNvSpPr/>
            <p:nvPr/>
          </p:nvSpPr>
          <p:spPr>
            <a:xfrm>
              <a:off x="0" y="0"/>
              <a:ext cx="4841260" cy="184596"/>
            </a:xfrm>
            <a:custGeom>
              <a:rect b="b" l="l" r="r" t="t"/>
              <a:pathLst>
                <a:path extrusionOk="0" h="184596" w="4841260">
                  <a:moveTo>
                    <a:pt x="0" y="0"/>
                  </a:moveTo>
                  <a:lnTo>
                    <a:pt x="4841260" y="0"/>
                  </a:lnTo>
                  <a:lnTo>
                    <a:pt x="4841260" y="184596"/>
                  </a:lnTo>
                  <a:lnTo>
                    <a:pt x="0" y="184596"/>
                  </a:lnTo>
                  <a:close/>
                </a:path>
              </a:pathLst>
            </a:custGeom>
            <a:gradFill>
              <a:gsLst>
                <a:gs pos="0">
                  <a:srgbClr val="000000"/>
                </a:gs>
                <a:gs pos="100000">
                  <a:srgbClr val="FAFF00"/>
                </a:gs>
              </a:gsLst>
              <a:lin ang="0" scaled="0"/>
            </a:gradFill>
            <a:ln>
              <a:noFill/>
            </a:ln>
          </p:spPr>
        </p:sp>
        <p:sp>
          <p:nvSpPr>
            <p:cNvPr id="219" name="Google Shape;219;p8"/>
            <p:cNvSpPr txBox="1"/>
            <p:nvPr/>
          </p:nvSpPr>
          <p:spPr>
            <a:xfrm>
              <a:off x="0" y="-38100"/>
              <a:ext cx="4841260" cy="22269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56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0" name="Google Shape;220;p8"/>
          <p:cNvSpPr/>
          <p:nvPr/>
        </p:nvSpPr>
        <p:spPr>
          <a:xfrm>
            <a:off x="1536465" y="1866615"/>
            <a:ext cx="1854016" cy="1854016"/>
          </a:xfrm>
          <a:custGeom>
            <a:rect b="b" l="l" r="r" t="t"/>
            <a:pathLst>
              <a:path extrusionOk="0" h="1854016" w="1854016">
                <a:moveTo>
                  <a:pt x="0" y="0"/>
                </a:moveTo>
                <a:lnTo>
                  <a:pt x="1854016" y="0"/>
                </a:lnTo>
                <a:lnTo>
                  <a:pt x="1854016" y="1854016"/>
                </a:lnTo>
                <a:lnTo>
                  <a:pt x="0" y="185401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21" name="Google Shape;221;p8"/>
          <p:cNvSpPr/>
          <p:nvPr/>
        </p:nvSpPr>
        <p:spPr>
          <a:xfrm>
            <a:off x="5041801" y="1909795"/>
            <a:ext cx="1854016" cy="1854016"/>
          </a:xfrm>
          <a:custGeom>
            <a:rect b="b" l="l" r="r" t="t"/>
            <a:pathLst>
              <a:path extrusionOk="0" h="1854016" w="1854016">
                <a:moveTo>
                  <a:pt x="0" y="0"/>
                </a:moveTo>
                <a:lnTo>
                  <a:pt x="1854017" y="0"/>
                </a:lnTo>
                <a:lnTo>
                  <a:pt x="1854017" y="1854016"/>
                </a:lnTo>
                <a:lnTo>
                  <a:pt x="0" y="185401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22" name="Google Shape;222;p8"/>
          <p:cNvSpPr/>
          <p:nvPr/>
        </p:nvSpPr>
        <p:spPr>
          <a:xfrm>
            <a:off x="11910060" y="1909795"/>
            <a:ext cx="3021651" cy="2063566"/>
          </a:xfrm>
          <a:custGeom>
            <a:rect b="b" l="l" r="r" t="t"/>
            <a:pathLst>
              <a:path extrusionOk="0" h="2063566" w="3021651">
                <a:moveTo>
                  <a:pt x="0" y="0"/>
                </a:moveTo>
                <a:lnTo>
                  <a:pt x="3021650" y="0"/>
                </a:lnTo>
                <a:lnTo>
                  <a:pt x="3021650" y="2063566"/>
                </a:lnTo>
                <a:lnTo>
                  <a:pt x="0" y="20635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23" name="Google Shape;223;p8"/>
          <p:cNvSpPr/>
          <p:nvPr/>
        </p:nvSpPr>
        <p:spPr>
          <a:xfrm>
            <a:off x="15831449" y="2119345"/>
            <a:ext cx="1854016" cy="1854016"/>
          </a:xfrm>
          <a:custGeom>
            <a:rect b="b" l="l" r="r" t="t"/>
            <a:pathLst>
              <a:path extrusionOk="0" h="1854016" w="1854016">
                <a:moveTo>
                  <a:pt x="0" y="0"/>
                </a:moveTo>
                <a:lnTo>
                  <a:pt x="1854016" y="0"/>
                </a:lnTo>
                <a:lnTo>
                  <a:pt x="1854016" y="1854016"/>
                </a:lnTo>
                <a:lnTo>
                  <a:pt x="0" y="185401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24" name="Google Shape;224;p8"/>
          <p:cNvSpPr/>
          <p:nvPr/>
        </p:nvSpPr>
        <p:spPr>
          <a:xfrm>
            <a:off x="5916883" y="5871969"/>
            <a:ext cx="1873895" cy="1873895"/>
          </a:xfrm>
          <a:custGeom>
            <a:rect b="b" l="l" r="r" t="t"/>
            <a:pathLst>
              <a:path extrusionOk="0" h="1873895" w="1873895">
                <a:moveTo>
                  <a:pt x="0" y="0"/>
                </a:moveTo>
                <a:lnTo>
                  <a:pt x="1873894" y="0"/>
                </a:lnTo>
                <a:lnTo>
                  <a:pt x="1873894" y="1873895"/>
                </a:lnTo>
                <a:lnTo>
                  <a:pt x="0" y="187389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25" name="Google Shape;225;p8"/>
          <p:cNvSpPr/>
          <p:nvPr/>
        </p:nvSpPr>
        <p:spPr>
          <a:xfrm>
            <a:off x="11420475" y="5490632"/>
            <a:ext cx="2255231" cy="2255231"/>
          </a:xfrm>
          <a:custGeom>
            <a:rect b="b" l="l" r="r" t="t"/>
            <a:pathLst>
              <a:path extrusionOk="0" h="2255231" w="2255231">
                <a:moveTo>
                  <a:pt x="0" y="0"/>
                </a:moveTo>
                <a:lnTo>
                  <a:pt x="2255231" y="0"/>
                </a:lnTo>
                <a:lnTo>
                  <a:pt x="2255231" y="2255232"/>
                </a:lnTo>
                <a:lnTo>
                  <a:pt x="0" y="225523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26" name="Google Shape;226;p8"/>
          <p:cNvSpPr/>
          <p:nvPr/>
        </p:nvSpPr>
        <p:spPr>
          <a:xfrm>
            <a:off x="8811338" y="1790984"/>
            <a:ext cx="2139197" cy="2139197"/>
          </a:xfrm>
          <a:custGeom>
            <a:rect b="b" l="l" r="r" t="t"/>
            <a:pathLst>
              <a:path extrusionOk="0" h="2139197" w="2139197">
                <a:moveTo>
                  <a:pt x="0" y="0"/>
                </a:moveTo>
                <a:lnTo>
                  <a:pt x="2139197" y="0"/>
                </a:lnTo>
                <a:lnTo>
                  <a:pt x="2139197" y="2139197"/>
                </a:lnTo>
                <a:lnTo>
                  <a:pt x="0" y="213919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27" name="Google Shape;227;p8"/>
          <p:cNvSpPr txBox="1"/>
          <p:nvPr/>
        </p:nvSpPr>
        <p:spPr>
          <a:xfrm>
            <a:off x="3662600" y="230809"/>
            <a:ext cx="10962900" cy="1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100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El stack de la aplicación</a:t>
            </a:r>
            <a:endParaRPr sz="1300"/>
          </a:p>
        </p:txBody>
      </p:sp>
      <p:sp>
        <p:nvSpPr>
          <p:cNvPr id="228" name="Google Shape;228;p8"/>
          <p:cNvSpPr txBox="1"/>
          <p:nvPr/>
        </p:nvSpPr>
        <p:spPr>
          <a:xfrm>
            <a:off x="11930" y="3834931"/>
            <a:ext cx="4962836" cy="8870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1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Ionic</a:t>
            </a:r>
            <a:endParaRPr/>
          </a:p>
        </p:txBody>
      </p:sp>
      <p:sp>
        <p:nvSpPr>
          <p:cNvPr id="229" name="Google Shape;229;p8"/>
          <p:cNvSpPr txBox="1"/>
          <p:nvPr/>
        </p:nvSpPr>
        <p:spPr>
          <a:xfrm>
            <a:off x="1342788" y="4867062"/>
            <a:ext cx="2301121" cy="11804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3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-Frontend</a:t>
            </a:r>
            <a:endParaRPr/>
          </a:p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3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-Vista Movil</a:t>
            </a:r>
            <a:endParaRPr/>
          </a:p>
        </p:txBody>
      </p:sp>
      <p:sp>
        <p:nvSpPr>
          <p:cNvPr id="230" name="Google Shape;230;p8"/>
          <p:cNvSpPr txBox="1"/>
          <p:nvPr/>
        </p:nvSpPr>
        <p:spPr>
          <a:xfrm>
            <a:off x="4798593" y="3878111"/>
            <a:ext cx="2340433" cy="8870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1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Django</a:t>
            </a:r>
            <a:endParaRPr/>
          </a:p>
        </p:txBody>
      </p:sp>
      <p:sp>
        <p:nvSpPr>
          <p:cNvPr id="231" name="Google Shape;231;p8"/>
          <p:cNvSpPr txBox="1"/>
          <p:nvPr/>
        </p:nvSpPr>
        <p:spPr>
          <a:xfrm>
            <a:off x="11910060" y="3878111"/>
            <a:ext cx="3021651" cy="8870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1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MySQL</a:t>
            </a:r>
            <a:endParaRPr/>
          </a:p>
        </p:txBody>
      </p:sp>
      <p:sp>
        <p:nvSpPr>
          <p:cNvPr id="232" name="Google Shape;232;p8"/>
          <p:cNvSpPr txBox="1"/>
          <p:nvPr/>
        </p:nvSpPr>
        <p:spPr>
          <a:xfrm>
            <a:off x="15547470" y="3878111"/>
            <a:ext cx="2441853" cy="8870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1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OpenAI</a:t>
            </a:r>
            <a:endParaRPr/>
          </a:p>
        </p:txBody>
      </p:sp>
      <p:sp>
        <p:nvSpPr>
          <p:cNvPr id="233" name="Google Shape;233;p8"/>
          <p:cNvSpPr txBox="1"/>
          <p:nvPr/>
        </p:nvSpPr>
        <p:spPr>
          <a:xfrm>
            <a:off x="4543782" y="7650614"/>
            <a:ext cx="4600218" cy="18110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1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Azure Custom</a:t>
            </a:r>
            <a:endParaRPr/>
          </a:p>
          <a:p>
            <a:pPr indent="0" lvl="0" marL="0" marR="0" rtl="0" algn="ctr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1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Vision</a:t>
            </a:r>
            <a:endParaRPr/>
          </a:p>
        </p:txBody>
      </p:sp>
      <p:sp>
        <p:nvSpPr>
          <p:cNvPr id="234" name="Google Shape;234;p8"/>
          <p:cNvSpPr txBox="1"/>
          <p:nvPr/>
        </p:nvSpPr>
        <p:spPr>
          <a:xfrm>
            <a:off x="4846180" y="5076825"/>
            <a:ext cx="2292846" cy="5803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3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-API Restful</a:t>
            </a:r>
            <a:endParaRPr/>
          </a:p>
        </p:txBody>
      </p:sp>
      <p:sp>
        <p:nvSpPr>
          <p:cNvPr id="235" name="Google Shape;235;p8"/>
          <p:cNvSpPr txBox="1"/>
          <p:nvPr/>
        </p:nvSpPr>
        <p:spPr>
          <a:xfrm>
            <a:off x="11420475" y="7716653"/>
            <a:ext cx="2340433" cy="8870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1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JIRA</a:t>
            </a:r>
            <a:endParaRPr/>
          </a:p>
        </p:txBody>
      </p:sp>
      <p:sp>
        <p:nvSpPr>
          <p:cNvPr id="236" name="Google Shape;236;p8"/>
          <p:cNvSpPr txBox="1"/>
          <p:nvPr/>
        </p:nvSpPr>
        <p:spPr>
          <a:xfrm>
            <a:off x="8547138" y="3878111"/>
            <a:ext cx="2667597" cy="18110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1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Android Studio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1" name="Google Shape;241;p9"/>
          <p:cNvGrpSpPr/>
          <p:nvPr/>
        </p:nvGrpSpPr>
        <p:grpSpPr>
          <a:xfrm>
            <a:off x="0" y="9441452"/>
            <a:ext cx="18381661" cy="845548"/>
            <a:chOff x="0" y="-38100"/>
            <a:chExt cx="4841260" cy="222696"/>
          </a:xfrm>
        </p:grpSpPr>
        <p:sp>
          <p:nvSpPr>
            <p:cNvPr id="242" name="Google Shape;242;p9"/>
            <p:cNvSpPr/>
            <p:nvPr/>
          </p:nvSpPr>
          <p:spPr>
            <a:xfrm>
              <a:off x="0" y="0"/>
              <a:ext cx="4841260" cy="184596"/>
            </a:xfrm>
            <a:custGeom>
              <a:rect b="b" l="l" r="r" t="t"/>
              <a:pathLst>
                <a:path extrusionOk="0" h="184596" w="4841260">
                  <a:moveTo>
                    <a:pt x="0" y="0"/>
                  </a:moveTo>
                  <a:lnTo>
                    <a:pt x="4841260" y="0"/>
                  </a:lnTo>
                  <a:lnTo>
                    <a:pt x="4841260" y="184596"/>
                  </a:lnTo>
                  <a:lnTo>
                    <a:pt x="0" y="184596"/>
                  </a:lnTo>
                  <a:close/>
                </a:path>
              </a:pathLst>
            </a:custGeom>
            <a:gradFill>
              <a:gsLst>
                <a:gs pos="0">
                  <a:srgbClr val="000000"/>
                </a:gs>
                <a:gs pos="100000">
                  <a:srgbClr val="FAFF00"/>
                </a:gs>
              </a:gsLst>
              <a:lin ang="0" scaled="0"/>
            </a:gradFill>
            <a:ln>
              <a:noFill/>
            </a:ln>
          </p:spPr>
        </p:sp>
        <p:sp>
          <p:nvSpPr>
            <p:cNvPr id="243" name="Google Shape;243;p9"/>
            <p:cNvSpPr txBox="1"/>
            <p:nvPr/>
          </p:nvSpPr>
          <p:spPr>
            <a:xfrm>
              <a:off x="0" y="-38100"/>
              <a:ext cx="4841260" cy="22269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56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4" name="Google Shape;244;p9"/>
          <p:cNvSpPr/>
          <p:nvPr/>
        </p:nvSpPr>
        <p:spPr>
          <a:xfrm>
            <a:off x="1536465" y="1866615"/>
            <a:ext cx="1854016" cy="1854016"/>
          </a:xfrm>
          <a:custGeom>
            <a:rect b="b" l="l" r="r" t="t"/>
            <a:pathLst>
              <a:path extrusionOk="0" h="1854016" w="1854016">
                <a:moveTo>
                  <a:pt x="0" y="0"/>
                </a:moveTo>
                <a:lnTo>
                  <a:pt x="1854016" y="0"/>
                </a:lnTo>
                <a:lnTo>
                  <a:pt x="1854016" y="1854016"/>
                </a:lnTo>
                <a:lnTo>
                  <a:pt x="0" y="185401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45" name="Google Shape;245;p9"/>
          <p:cNvSpPr/>
          <p:nvPr/>
        </p:nvSpPr>
        <p:spPr>
          <a:xfrm>
            <a:off x="10485166" y="2076165"/>
            <a:ext cx="1854016" cy="1854016"/>
          </a:xfrm>
          <a:custGeom>
            <a:rect b="b" l="l" r="r" t="t"/>
            <a:pathLst>
              <a:path extrusionOk="0" h="1854016" w="1854016">
                <a:moveTo>
                  <a:pt x="0" y="0"/>
                </a:moveTo>
                <a:lnTo>
                  <a:pt x="1854016" y="0"/>
                </a:lnTo>
                <a:lnTo>
                  <a:pt x="1854016" y="1854016"/>
                </a:lnTo>
                <a:lnTo>
                  <a:pt x="0" y="185401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46" name="Google Shape;246;p9"/>
          <p:cNvSpPr/>
          <p:nvPr/>
        </p:nvSpPr>
        <p:spPr>
          <a:xfrm>
            <a:off x="13733639" y="1971390"/>
            <a:ext cx="3021651" cy="2063566"/>
          </a:xfrm>
          <a:custGeom>
            <a:rect b="b" l="l" r="r" t="t"/>
            <a:pathLst>
              <a:path extrusionOk="0" h="2063566" w="3021651">
                <a:moveTo>
                  <a:pt x="0" y="0"/>
                </a:moveTo>
                <a:lnTo>
                  <a:pt x="3021651" y="0"/>
                </a:lnTo>
                <a:lnTo>
                  <a:pt x="3021651" y="2063566"/>
                </a:lnTo>
                <a:lnTo>
                  <a:pt x="0" y="20635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47" name="Google Shape;247;p9"/>
          <p:cNvSpPr/>
          <p:nvPr/>
        </p:nvSpPr>
        <p:spPr>
          <a:xfrm>
            <a:off x="10485166" y="6288588"/>
            <a:ext cx="1854016" cy="1854016"/>
          </a:xfrm>
          <a:custGeom>
            <a:rect b="b" l="l" r="r" t="t"/>
            <a:pathLst>
              <a:path extrusionOk="0" h="1854016" w="1854016">
                <a:moveTo>
                  <a:pt x="0" y="0"/>
                </a:moveTo>
                <a:lnTo>
                  <a:pt x="1854016" y="0"/>
                </a:lnTo>
                <a:lnTo>
                  <a:pt x="1854016" y="1854017"/>
                </a:lnTo>
                <a:lnTo>
                  <a:pt x="0" y="185401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48" name="Google Shape;248;p9"/>
          <p:cNvSpPr/>
          <p:nvPr/>
        </p:nvSpPr>
        <p:spPr>
          <a:xfrm>
            <a:off x="4037820" y="6261840"/>
            <a:ext cx="1873895" cy="1873895"/>
          </a:xfrm>
          <a:custGeom>
            <a:rect b="b" l="l" r="r" t="t"/>
            <a:pathLst>
              <a:path extrusionOk="0" h="1873895" w="1873895">
                <a:moveTo>
                  <a:pt x="0" y="0"/>
                </a:moveTo>
                <a:lnTo>
                  <a:pt x="1873894" y="0"/>
                </a:lnTo>
                <a:lnTo>
                  <a:pt x="1873894" y="1873894"/>
                </a:lnTo>
                <a:lnTo>
                  <a:pt x="0" y="187389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49" name="Google Shape;249;p9"/>
          <p:cNvSpPr/>
          <p:nvPr/>
        </p:nvSpPr>
        <p:spPr>
          <a:xfrm rot="2700000">
            <a:off x="3809242" y="3479673"/>
            <a:ext cx="2529628" cy="1007252"/>
          </a:xfrm>
          <a:custGeom>
            <a:rect b="b" l="l" r="r" t="t"/>
            <a:pathLst>
              <a:path extrusionOk="0" h="1007252" w="2529628">
                <a:moveTo>
                  <a:pt x="0" y="0"/>
                </a:moveTo>
                <a:lnTo>
                  <a:pt x="2529628" y="0"/>
                </a:lnTo>
                <a:lnTo>
                  <a:pt x="2529628" y="1007252"/>
                </a:lnTo>
                <a:lnTo>
                  <a:pt x="0" y="100725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50" name="Google Shape;250;p9"/>
          <p:cNvSpPr txBox="1"/>
          <p:nvPr/>
        </p:nvSpPr>
        <p:spPr>
          <a:xfrm>
            <a:off x="3043535" y="230809"/>
            <a:ext cx="12201000" cy="1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100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Arquitectura de aplicación</a:t>
            </a:r>
            <a:endParaRPr sz="1300"/>
          </a:p>
        </p:txBody>
      </p:sp>
      <p:sp>
        <p:nvSpPr>
          <p:cNvPr id="251" name="Google Shape;251;p9"/>
          <p:cNvSpPr txBox="1"/>
          <p:nvPr/>
        </p:nvSpPr>
        <p:spPr>
          <a:xfrm>
            <a:off x="11930" y="3834931"/>
            <a:ext cx="4962836" cy="8870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1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Ionic</a:t>
            </a:r>
            <a:endParaRPr/>
          </a:p>
        </p:txBody>
      </p:sp>
      <p:sp>
        <p:nvSpPr>
          <p:cNvPr id="252" name="Google Shape;252;p9"/>
          <p:cNvSpPr txBox="1"/>
          <p:nvPr/>
        </p:nvSpPr>
        <p:spPr>
          <a:xfrm>
            <a:off x="1342788" y="4867062"/>
            <a:ext cx="2301121" cy="11804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3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-Frontend</a:t>
            </a:r>
            <a:endParaRPr/>
          </a:p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3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-Vista Movil</a:t>
            </a:r>
            <a:endParaRPr/>
          </a:p>
        </p:txBody>
      </p:sp>
      <p:sp>
        <p:nvSpPr>
          <p:cNvPr id="253" name="Google Shape;253;p9"/>
          <p:cNvSpPr txBox="1"/>
          <p:nvPr/>
        </p:nvSpPr>
        <p:spPr>
          <a:xfrm>
            <a:off x="10343377" y="3834931"/>
            <a:ext cx="2340433" cy="8870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1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Django</a:t>
            </a:r>
            <a:endParaRPr/>
          </a:p>
        </p:txBody>
      </p:sp>
      <p:sp>
        <p:nvSpPr>
          <p:cNvPr id="254" name="Google Shape;254;p9"/>
          <p:cNvSpPr txBox="1"/>
          <p:nvPr/>
        </p:nvSpPr>
        <p:spPr>
          <a:xfrm>
            <a:off x="13733639" y="3834931"/>
            <a:ext cx="3021651" cy="8870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1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MySQL</a:t>
            </a:r>
            <a:endParaRPr/>
          </a:p>
        </p:txBody>
      </p:sp>
      <p:sp>
        <p:nvSpPr>
          <p:cNvPr id="255" name="Google Shape;255;p9"/>
          <p:cNvSpPr txBox="1"/>
          <p:nvPr/>
        </p:nvSpPr>
        <p:spPr>
          <a:xfrm>
            <a:off x="10241957" y="8456930"/>
            <a:ext cx="2441853" cy="8870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1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OpenAI</a:t>
            </a:r>
            <a:endParaRPr/>
          </a:p>
        </p:txBody>
      </p:sp>
      <p:sp>
        <p:nvSpPr>
          <p:cNvPr id="256" name="Google Shape;256;p9"/>
          <p:cNvSpPr txBox="1"/>
          <p:nvPr/>
        </p:nvSpPr>
        <p:spPr>
          <a:xfrm>
            <a:off x="1536465" y="8316709"/>
            <a:ext cx="7075183" cy="7156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198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Azure Custom Vision</a:t>
            </a:r>
            <a:endParaRPr/>
          </a:p>
        </p:txBody>
      </p:sp>
      <p:sp>
        <p:nvSpPr>
          <p:cNvPr id="257" name="Google Shape;257;p9"/>
          <p:cNvSpPr txBox="1"/>
          <p:nvPr/>
        </p:nvSpPr>
        <p:spPr>
          <a:xfrm>
            <a:off x="10241957" y="4910242"/>
            <a:ext cx="2292667" cy="5803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3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-API Restful</a:t>
            </a:r>
            <a:endParaRPr/>
          </a:p>
        </p:txBody>
      </p:sp>
      <p:cxnSp>
        <p:nvCxnSpPr>
          <p:cNvPr id="258" name="Google Shape;258;p9"/>
          <p:cNvCxnSpPr/>
          <p:nvPr/>
        </p:nvCxnSpPr>
        <p:spPr>
          <a:xfrm flipH="1">
            <a:off x="4179698" y="3003173"/>
            <a:ext cx="6305468" cy="85767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259" name="Google Shape;259;p9"/>
          <p:cNvCxnSpPr/>
          <p:nvPr/>
        </p:nvCxnSpPr>
        <p:spPr>
          <a:xfrm>
            <a:off x="11394107" y="5490632"/>
            <a:ext cx="18067" cy="797956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260" name="Google Shape;260;p9"/>
          <p:cNvCxnSpPr/>
          <p:nvPr/>
        </p:nvCxnSpPr>
        <p:spPr>
          <a:xfrm>
            <a:off x="12339182" y="3003173"/>
            <a:ext cx="1394457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med" w="med" type="stealth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</cp:coreProperties>
</file>